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4439" r:id="rId1"/>
  </p:sldMasterIdLst>
  <p:notesMasterIdLst>
    <p:notesMasterId r:id="rId17"/>
  </p:notesMasterIdLst>
  <p:handoutMasterIdLst>
    <p:handoutMasterId r:id="rId18"/>
  </p:handoutMasterIdLst>
  <p:sldIdLst>
    <p:sldId id="460" r:id="rId2"/>
    <p:sldId id="547" r:id="rId3"/>
    <p:sldId id="548" r:id="rId4"/>
    <p:sldId id="549" r:id="rId5"/>
    <p:sldId id="550" r:id="rId6"/>
    <p:sldId id="551" r:id="rId7"/>
    <p:sldId id="552" r:id="rId8"/>
    <p:sldId id="553" r:id="rId9"/>
    <p:sldId id="554" r:id="rId10"/>
    <p:sldId id="555" r:id="rId11"/>
    <p:sldId id="556" r:id="rId12"/>
    <p:sldId id="557" r:id="rId13"/>
    <p:sldId id="558" r:id="rId14"/>
    <p:sldId id="559" r:id="rId15"/>
    <p:sldId id="498" r:id="rId16"/>
  </p:sldIdLst>
  <p:sldSz cx="9144000" cy="6858000" type="screen4x3"/>
  <p:notesSz cx="7315200" cy="9601200"/>
  <p:defaultTextStyle>
    <a:defPPr>
      <a:defRPr lang="en-US"/>
    </a:defPPr>
    <a:lvl1pPr algn="l" rtl="0" fontAlgn="base">
      <a:spcBef>
        <a:spcPct val="0"/>
      </a:spcBef>
      <a:spcAft>
        <a:spcPct val="0"/>
      </a:spcAft>
      <a:defRPr sz="2400" kern="1200">
        <a:solidFill>
          <a:srgbClr val="000000"/>
        </a:solidFill>
        <a:latin typeface="Times" charset="0"/>
        <a:ea typeface="ヒラギノ明朝 ProN W3" charset="0"/>
        <a:cs typeface="ヒラギノ明朝 ProN W3" charset="0"/>
        <a:sym typeface="Times" charset="0"/>
      </a:defRPr>
    </a:lvl1pPr>
    <a:lvl2pPr marL="457200" algn="l" rtl="0" fontAlgn="base">
      <a:spcBef>
        <a:spcPct val="0"/>
      </a:spcBef>
      <a:spcAft>
        <a:spcPct val="0"/>
      </a:spcAft>
      <a:defRPr sz="2400" kern="1200">
        <a:solidFill>
          <a:srgbClr val="000000"/>
        </a:solidFill>
        <a:latin typeface="Times" charset="0"/>
        <a:ea typeface="ヒラギノ明朝 ProN W3" charset="0"/>
        <a:cs typeface="ヒラギノ明朝 ProN W3" charset="0"/>
        <a:sym typeface="Times" charset="0"/>
      </a:defRPr>
    </a:lvl2pPr>
    <a:lvl3pPr marL="914400" algn="l" rtl="0" fontAlgn="base">
      <a:spcBef>
        <a:spcPct val="0"/>
      </a:spcBef>
      <a:spcAft>
        <a:spcPct val="0"/>
      </a:spcAft>
      <a:defRPr sz="2400" kern="1200">
        <a:solidFill>
          <a:srgbClr val="000000"/>
        </a:solidFill>
        <a:latin typeface="Times" charset="0"/>
        <a:ea typeface="ヒラギノ明朝 ProN W3" charset="0"/>
        <a:cs typeface="ヒラギノ明朝 ProN W3" charset="0"/>
        <a:sym typeface="Times" charset="0"/>
      </a:defRPr>
    </a:lvl3pPr>
    <a:lvl4pPr marL="1371600" algn="l" rtl="0" fontAlgn="base">
      <a:spcBef>
        <a:spcPct val="0"/>
      </a:spcBef>
      <a:spcAft>
        <a:spcPct val="0"/>
      </a:spcAft>
      <a:defRPr sz="2400" kern="1200">
        <a:solidFill>
          <a:srgbClr val="000000"/>
        </a:solidFill>
        <a:latin typeface="Times" charset="0"/>
        <a:ea typeface="ヒラギノ明朝 ProN W3" charset="0"/>
        <a:cs typeface="ヒラギノ明朝 ProN W3" charset="0"/>
        <a:sym typeface="Times" charset="0"/>
      </a:defRPr>
    </a:lvl4pPr>
    <a:lvl5pPr marL="1828800" algn="l" rtl="0" fontAlgn="base">
      <a:spcBef>
        <a:spcPct val="0"/>
      </a:spcBef>
      <a:spcAft>
        <a:spcPct val="0"/>
      </a:spcAft>
      <a:defRPr sz="2400" kern="1200">
        <a:solidFill>
          <a:srgbClr val="000000"/>
        </a:solidFill>
        <a:latin typeface="Times" charset="0"/>
        <a:ea typeface="ヒラギノ明朝 ProN W3" charset="0"/>
        <a:cs typeface="ヒラギノ明朝 ProN W3" charset="0"/>
        <a:sym typeface="Times" charset="0"/>
      </a:defRPr>
    </a:lvl5pPr>
    <a:lvl6pPr marL="2286000" algn="l" defTabSz="457200" rtl="0" eaLnBrk="1" latinLnBrk="0" hangingPunct="1">
      <a:defRPr sz="2400" kern="1200">
        <a:solidFill>
          <a:srgbClr val="000000"/>
        </a:solidFill>
        <a:latin typeface="Times" charset="0"/>
        <a:ea typeface="ヒラギノ明朝 ProN W3" charset="0"/>
        <a:cs typeface="ヒラギノ明朝 ProN W3" charset="0"/>
        <a:sym typeface="Times" charset="0"/>
      </a:defRPr>
    </a:lvl6pPr>
    <a:lvl7pPr marL="2743200" algn="l" defTabSz="457200" rtl="0" eaLnBrk="1" latinLnBrk="0" hangingPunct="1">
      <a:defRPr sz="2400" kern="1200">
        <a:solidFill>
          <a:srgbClr val="000000"/>
        </a:solidFill>
        <a:latin typeface="Times" charset="0"/>
        <a:ea typeface="ヒラギノ明朝 ProN W3" charset="0"/>
        <a:cs typeface="ヒラギノ明朝 ProN W3" charset="0"/>
        <a:sym typeface="Times" charset="0"/>
      </a:defRPr>
    </a:lvl7pPr>
    <a:lvl8pPr marL="3200400" algn="l" defTabSz="457200" rtl="0" eaLnBrk="1" latinLnBrk="0" hangingPunct="1">
      <a:defRPr sz="2400" kern="1200">
        <a:solidFill>
          <a:srgbClr val="000000"/>
        </a:solidFill>
        <a:latin typeface="Times" charset="0"/>
        <a:ea typeface="ヒラギノ明朝 ProN W3" charset="0"/>
        <a:cs typeface="ヒラギノ明朝 ProN W3" charset="0"/>
        <a:sym typeface="Times" charset="0"/>
      </a:defRPr>
    </a:lvl8pPr>
    <a:lvl9pPr marL="3657600" algn="l" defTabSz="457200" rtl="0" eaLnBrk="1" latinLnBrk="0" hangingPunct="1">
      <a:defRPr sz="2400" kern="1200">
        <a:solidFill>
          <a:srgbClr val="000000"/>
        </a:solidFill>
        <a:latin typeface="Times" charset="0"/>
        <a:ea typeface="ヒラギノ明朝 ProN W3" charset="0"/>
        <a:cs typeface="ヒラギノ明朝 ProN W3" charset="0"/>
        <a:sym typeface="Time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769">
          <p15:clr>
            <a:srgbClr val="A4A3A4"/>
          </p15:clr>
        </p15:guide>
        <p15:guide id="4" pos="1581">
          <p15:clr>
            <a:srgbClr val="A4A3A4"/>
          </p15:clr>
        </p15:guide>
        <p15:guide id="5" pos="1303">
          <p15:clr>
            <a:srgbClr val="A4A3A4"/>
          </p15:clr>
        </p15:guide>
        <p15:guide id="6" pos="352">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F77F00"/>
    <a:srgbClr val="0046AD"/>
    <a:srgbClr val="002B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89821" autoAdjust="0"/>
  </p:normalViewPr>
  <p:slideViewPr>
    <p:cSldViewPr snapToGrid="0">
      <p:cViewPr varScale="1">
        <p:scale>
          <a:sx n="65" d="100"/>
          <a:sy n="65" d="100"/>
        </p:scale>
        <p:origin x="1536" y="66"/>
      </p:cViewPr>
      <p:guideLst>
        <p:guide orient="horz" pos="2160"/>
        <p:guide pos="2880"/>
        <p:guide orient="horz" pos="769"/>
        <p:guide pos="1581"/>
        <p:guide pos="1303"/>
        <p:guide pos="352"/>
      </p:guideLst>
    </p:cSldViewPr>
  </p:slideViewPr>
  <p:notesTextViewPr>
    <p:cViewPr>
      <p:scale>
        <a:sx n="100" d="100"/>
        <a:sy n="100" d="100"/>
      </p:scale>
      <p:origin x="0" y="0"/>
    </p:cViewPr>
  </p:notesTextViewPr>
  <p:sorterViewPr>
    <p:cViewPr>
      <p:scale>
        <a:sx n="200" d="100"/>
        <a:sy n="200" d="100"/>
      </p:scale>
      <p:origin x="0" y="0"/>
    </p:cViewPr>
  </p:sorterViewPr>
  <p:notesViewPr>
    <p:cSldViewPr>
      <p:cViewPr>
        <p:scale>
          <a:sx n="90" d="100"/>
          <a:sy n="90" d="100"/>
        </p:scale>
        <p:origin x="-1986" y="6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32589B3C-C3B7-4FC9-847A-61202F6486E5}" type="datetimeFigureOut">
              <a:rPr lang="en-US" smtClean="0"/>
              <a:pPr/>
              <a:t>10/10/2016</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r>
              <a:rPr lang="en-US"/>
              <a:t>Copyright Edgewater Networks</a:t>
            </a:r>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0FEB64A6-65E2-4518-AA74-26B8F6DA4540}" type="slidenum">
              <a:rPr lang="en-US" smtClean="0"/>
              <a:pPr/>
              <a:t>‹#›</a:t>
            </a:fld>
            <a:endParaRPr lang="en-US"/>
          </a:p>
        </p:txBody>
      </p:sp>
    </p:spTree>
    <p:extLst>
      <p:ext uri="{BB962C8B-B14F-4D97-AF65-F5344CB8AC3E}">
        <p14:creationId xmlns:p14="http://schemas.microsoft.com/office/powerpoint/2010/main" val="147329713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706880" y="8721090"/>
            <a:ext cx="3495040" cy="6400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pic>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Times" pitchFamily="-110" charset="0"/>
                <a:ea typeface="ヒラギノ明朝 ProN W3" pitchFamily="-110" charset="-128"/>
                <a:cs typeface="+mn-cs"/>
                <a:sym typeface="Times" pitchFamily="-110" charset="0"/>
              </a:defRPr>
            </a:lvl1pPr>
          </a:lstStyle>
          <a:p>
            <a:pPr>
              <a:defRPr/>
            </a:pPr>
            <a:r>
              <a:rPr lang="en-US"/>
              <a:t>Copyright Edgewater Networks</a:t>
            </a:r>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64ECDC27-3892-9943-868B-B0B5234E8797}" type="slidenum">
              <a:rPr lang="en-US"/>
              <a:pPr>
                <a:defRPr/>
              </a:pPr>
              <a:t>‹#›</a:t>
            </a:fld>
            <a:endParaRPr lang="en-US"/>
          </a:p>
        </p:txBody>
      </p:sp>
      <p:sp>
        <p:nvSpPr>
          <p:cNvPr id="9" name="TextBox 8"/>
          <p:cNvSpPr txBox="1"/>
          <p:nvPr/>
        </p:nvSpPr>
        <p:spPr>
          <a:xfrm>
            <a:off x="487680" y="240030"/>
            <a:ext cx="3738880" cy="420116"/>
          </a:xfrm>
          <a:prstGeom prst="rect">
            <a:avLst/>
          </a:prstGeom>
          <a:noFill/>
        </p:spPr>
        <p:txBody>
          <a:bodyPr wrap="square" lIns="96661" tIns="48331" rIns="96661" bIns="48331" rtlCol="0">
            <a:spAutoFit/>
          </a:bodyPr>
          <a:lstStyle/>
          <a:p>
            <a:r>
              <a:rPr lang="en-US" sz="2100" b="1" dirty="0" err="1">
                <a:latin typeface="+mj-lt"/>
              </a:rPr>
              <a:t>Edgemarc</a:t>
            </a:r>
            <a:r>
              <a:rPr lang="en-US" sz="2100" b="1" dirty="0">
                <a:latin typeface="+mj-lt"/>
              </a:rPr>
              <a:t> Essentials</a:t>
            </a:r>
          </a:p>
        </p:txBody>
      </p:sp>
    </p:spTree>
    <p:extLst>
      <p:ext uri="{BB962C8B-B14F-4D97-AF65-F5344CB8AC3E}">
        <p14:creationId xmlns:p14="http://schemas.microsoft.com/office/powerpoint/2010/main" val="700163833"/>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6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6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6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6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6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4ECDC27-3892-9943-868B-B0B5234E8797}" type="slidenum">
              <a:rPr lang="en-US" smtClean="0"/>
              <a:pPr>
                <a:defRPr/>
              </a:pPr>
              <a:t>1</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07272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10</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221961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11</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732597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12</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4012883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13</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750925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14</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4153685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Shape 973"/>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74" name="Shape 974"/>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597580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2</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2181374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3</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429328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4</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2786055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5</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589757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6</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350399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7</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925116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8</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4225426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8B4F2BA-FBA6-5246-ACFD-72122BF262E9}" type="slidenum">
              <a:rPr lang="en-US" smtClean="0"/>
              <a:pPr/>
              <a:t>9</a:t>
            </a:fld>
            <a:endParaRPr lang="en-US"/>
          </a:p>
        </p:txBody>
      </p:sp>
      <p:sp>
        <p:nvSpPr>
          <p:cNvPr id="5" name="Footer Placeholder 4"/>
          <p:cNvSpPr>
            <a:spLocks noGrp="1"/>
          </p:cNvSpPr>
          <p:nvPr>
            <p:ph type="ftr" sz="quarter" idx="11"/>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2767382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4A84AD9E-E45D-7B4D-B0E8-52AF18500F10}" type="datetime4">
              <a:rPr lang="en-CA"/>
              <a:pPr>
                <a:defRPr/>
              </a:pPr>
              <a:t>October 10, 2016</a:t>
            </a:fld>
            <a:endParaRPr lang="en-US" dirty="0"/>
          </a:p>
        </p:txBody>
      </p:sp>
      <p:sp>
        <p:nvSpPr>
          <p:cNvPr id="5"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E0139541-7477-BF43-9E8D-F7E8AA02CEBA}" type="slidenum">
              <a:rPr lang="en-US"/>
              <a:pPr>
                <a:defRPr/>
              </a:pPr>
              <a:t>‹#›</a:t>
            </a:fld>
            <a:endParaRPr lang="en-US" dirty="0"/>
          </a:p>
        </p:txBody>
      </p:sp>
    </p:spTree>
    <p:extLst>
      <p:ext uri="{BB962C8B-B14F-4D97-AF65-F5344CB8AC3E}">
        <p14:creationId xmlns:p14="http://schemas.microsoft.com/office/powerpoint/2010/main" val="2903146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85F12920-A047-9447-9101-F32D77A0F02F}" type="datetime4">
              <a:rPr lang="en-CA"/>
              <a:pPr>
                <a:defRPr/>
              </a:pPr>
              <a:t>October 10, 2016</a:t>
            </a:fld>
            <a:endParaRPr lang="en-US" dirty="0"/>
          </a:p>
        </p:txBody>
      </p:sp>
      <p:sp>
        <p:nvSpPr>
          <p:cNvPr id="3"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34222A29-FBC4-ED4B-8539-659FFB7BD41E}" type="slidenum">
              <a:rPr lang="en-US"/>
              <a:pPr>
                <a:defRPr/>
              </a:pPr>
              <a:t>‹#›</a:t>
            </a:fld>
            <a:endParaRPr lang="en-US" dirty="0"/>
          </a:p>
        </p:txBody>
      </p:sp>
    </p:spTree>
    <p:extLst>
      <p:ext uri="{BB962C8B-B14F-4D97-AF65-F5344CB8AC3E}">
        <p14:creationId xmlns:p14="http://schemas.microsoft.com/office/powerpoint/2010/main" val="188274331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93976C0E-9C9C-8144-B41D-5585D609708C}" type="datetime4">
              <a:rPr lang="en-CA"/>
              <a:pPr>
                <a:defRPr/>
              </a:pPr>
              <a:t>October 10, 2016</a:t>
            </a:fld>
            <a:endParaRPr lang="en-US" dirty="0"/>
          </a:p>
        </p:txBody>
      </p:sp>
      <p:sp>
        <p:nvSpPr>
          <p:cNvPr id="6"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66EE8F0E-1EB0-A449-8625-15580AA6CF0A}" type="slidenum">
              <a:rPr lang="en-US"/>
              <a:pPr>
                <a:defRPr/>
              </a:pPr>
              <a:t>‹#›</a:t>
            </a:fld>
            <a:endParaRPr lang="en-US" dirty="0"/>
          </a:p>
        </p:txBody>
      </p:sp>
    </p:spTree>
    <p:extLst>
      <p:ext uri="{BB962C8B-B14F-4D97-AF65-F5344CB8AC3E}">
        <p14:creationId xmlns:p14="http://schemas.microsoft.com/office/powerpoint/2010/main" val="281351213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2A8FFB79-4882-C549-A0C0-463A62231A0C}" type="datetime4">
              <a:rPr lang="en-CA"/>
              <a:pPr>
                <a:defRPr/>
              </a:pPr>
              <a:t>October 10, 2016</a:t>
            </a:fld>
            <a:endParaRPr lang="en-US" dirty="0"/>
          </a:p>
        </p:txBody>
      </p:sp>
      <p:sp>
        <p:nvSpPr>
          <p:cNvPr id="6"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656D46E9-410B-D248-8313-A1040534EDB3}" type="slidenum">
              <a:rPr lang="en-US"/>
              <a:pPr>
                <a:defRPr/>
              </a:pPr>
              <a:t>‹#›</a:t>
            </a:fld>
            <a:endParaRPr lang="en-US" dirty="0"/>
          </a:p>
        </p:txBody>
      </p:sp>
    </p:spTree>
    <p:extLst>
      <p:ext uri="{BB962C8B-B14F-4D97-AF65-F5344CB8AC3E}">
        <p14:creationId xmlns:p14="http://schemas.microsoft.com/office/powerpoint/2010/main" val="93642054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F08BE315-B25D-404E-97E3-96EEE26316D4}" type="datetime4">
              <a:rPr lang="en-CA"/>
              <a:pPr>
                <a:defRPr/>
              </a:pPr>
              <a:t>October 10, 2016</a:t>
            </a:fld>
            <a:endParaRPr lang="en-US" dirty="0"/>
          </a:p>
        </p:txBody>
      </p:sp>
      <p:sp>
        <p:nvSpPr>
          <p:cNvPr id="5"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4AFC99BE-31FF-054A-87C9-BBEC2279828E}" type="slidenum">
              <a:rPr lang="en-US"/>
              <a:pPr>
                <a:defRPr/>
              </a:pPr>
              <a:t>‹#›</a:t>
            </a:fld>
            <a:endParaRPr lang="en-US" dirty="0"/>
          </a:p>
        </p:txBody>
      </p:sp>
    </p:spTree>
    <p:extLst>
      <p:ext uri="{BB962C8B-B14F-4D97-AF65-F5344CB8AC3E}">
        <p14:creationId xmlns:p14="http://schemas.microsoft.com/office/powerpoint/2010/main" val="1934166563"/>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4D2A3EF6-4BA8-6D4F-8300-7F3EF95584EF}" type="datetime4">
              <a:rPr lang="en-CA"/>
              <a:pPr>
                <a:defRPr/>
              </a:pPr>
              <a:t>October 10, 2016</a:t>
            </a:fld>
            <a:endParaRPr lang="en-US" dirty="0"/>
          </a:p>
        </p:txBody>
      </p:sp>
      <p:sp>
        <p:nvSpPr>
          <p:cNvPr id="5"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323002AA-D11A-CA46-9116-95EE8FEE34E7}" type="slidenum">
              <a:rPr lang="en-US"/>
              <a:pPr>
                <a:defRPr/>
              </a:pPr>
              <a:t>‹#›</a:t>
            </a:fld>
            <a:endParaRPr lang="en-US" dirty="0"/>
          </a:p>
        </p:txBody>
      </p:sp>
    </p:spTree>
    <p:extLst>
      <p:ext uri="{BB962C8B-B14F-4D97-AF65-F5344CB8AC3E}">
        <p14:creationId xmlns:p14="http://schemas.microsoft.com/office/powerpoint/2010/main" val="246129503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8" descr="Home_Backgroun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9" descr="EWN_Logo_1SEP11.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3388" y="2619375"/>
            <a:ext cx="3028950" cy="534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6" name="Straight Connector 5"/>
          <p:cNvCxnSpPr/>
          <p:nvPr/>
        </p:nvCxnSpPr>
        <p:spPr>
          <a:xfrm>
            <a:off x="3697288" y="2614613"/>
            <a:ext cx="0" cy="1241425"/>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p:nvPr>
        </p:nvSpPr>
        <p:spPr>
          <a:xfrm>
            <a:off x="3853307" y="2596791"/>
            <a:ext cx="4982740" cy="473924"/>
          </a:xfrm>
        </p:spPr>
        <p:txBody>
          <a:bodyPr/>
          <a:lstStyle>
            <a:lvl1pPr>
              <a:defRPr b="1">
                <a:solidFill>
                  <a:srgbClr val="595959"/>
                </a:solidFill>
              </a:defRPr>
            </a:lvl1pPr>
          </a:lstStyle>
          <a:p>
            <a:r>
              <a:rPr lang="en-US"/>
              <a:t>Click to edit Master title style</a:t>
            </a:r>
            <a:endParaRPr lang="en-US" dirty="0"/>
          </a:p>
        </p:txBody>
      </p:sp>
      <p:sp>
        <p:nvSpPr>
          <p:cNvPr id="17" name="Text Placeholder 16"/>
          <p:cNvSpPr>
            <a:spLocks noGrp="1"/>
          </p:cNvSpPr>
          <p:nvPr>
            <p:ph type="body" sz="quarter" idx="10"/>
          </p:nvPr>
        </p:nvSpPr>
        <p:spPr>
          <a:xfrm>
            <a:off x="3852722" y="3070715"/>
            <a:ext cx="4982904" cy="768235"/>
          </a:xfrm>
        </p:spPr>
        <p:txBody>
          <a:bodyPr/>
          <a:lstStyle>
            <a:lvl1pPr marL="0" indent="0" algn="l">
              <a:buFont typeface="Arial"/>
              <a:buNone/>
              <a:defRPr>
                <a:solidFill>
                  <a:srgbClr val="0066CC"/>
                </a:solidFill>
              </a:defRPr>
            </a:lvl1pPr>
            <a:lvl2pPr marL="457200" indent="0" algn="l">
              <a:buNone/>
              <a:defRPr>
                <a:solidFill>
                  <a:srgbClr val="0066CC"/>
                </a:solidFill>
              </a:defRPr>
            </a:lvl2pPr>
            <a:lvl3pPr marL="914400" indent="0" algn="l">
              <a:buNone/>
              <a:defRPr>
                <a:solidFill>
                  <a:srgbClr val="0066CC"/>
                </a:solidFill>
              </a:defRPr>
            </a:lvl3pPr>
            <a:lvl4pPr marL="1371600" indent="0" algn="l">
              <a:buNone/>
              <a:defRPr>
                <a:solidFill>
                  <a:srgbClr val="0066CC"/>
                </a:solidFill>
              </a:defRPr>
            </a:lvl4pPr>
            <a:lvl5pPr marL="1828800" indent="0" algn="l">
              <a:buNone/>
              <a:defRPr>
                <a:solidFill>
                  <a:srgbClr val="0066CC"/>
                </a:solidFill>
              </a:defRPr>
            </a:lvl5pPr>
          </a:lstStyle>
          <a:p>
            <a:pPr lvl="0"/>
            <a:r>
              <a:rPr lang="en-US"/>
              <a:t>Click to edit Master text styles</a:t>
            </a:r>
          </a:p>
        </p:txBody>
      </p:sp>
    </p:spTree>
    <p:extLst>
      <p:ext uri="{BB962C8B-B14F-4D97-AF65-F5344CB8AC3E}">
        <p14:creationId xmlns:p14="http://schemas.microsoft.com/office/powerpoint/2010/main" val="1591911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_Comparison">
    <p:spTree>
      <p:nvGrpSpPr>
        <p:cNvPr id="1" name=""/>
        <p:cNvGrpSpPr/>
        <p:nvPr/>
      </p:nvGrpSpPr>
      <p:grpSpPr>
        <a:xfrm>
          <a:off x="0" y="0"/>
          <a:ext cx="0" cy="0"/>
          <a:chOff x="0" y="0"/>
          <a:chExt cx="0" cy="0"/>
        </a:xfrm>
      </p:grpSpPr>
      <p:sp>
        <p:nvSpPr>
          <p:cNvPr id="7" name="Rectangle 7"/>
          <p:cNvSpPr>
            <a:spLocks noChangeArrowheads="1"/>
          </p:cNvSpPr>
          <p:nvPr/>
        </p:nvSpPr>
        <p:spPr bwMode="auto">
          <a:xfrm>
            <a:off x="138113" y="6592888"/>
            <a:ext cx="350837" cy="265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defTabSz="814388"/>
            <a:fld id="{DE0A7954-D50A-E648-841D-3448F1FC66B3}" type="slidenum">
              <a:rPr lang="en-US" sz="1200">
                <a:solidFill>
                  <a:srgbClr val="808080"/>
                </a:solidFill>
              </a:rPr>
              <a:pPr defTabSz="814388"/>
              <a:t>‹#›</a:t>
            </a:fld>
            <a:endParaRPr lang="en-US" sz="1200">
              <a:solidFill>
                <a:srgbClr val="808080"/>
              </a:solidFill>
            </a:endParaRPr>
          </a:p>
        </p:txBody>
      </p:sp>
      <p:sp>
        <p:nvSpPr>
          <p:cNvPr id="8" name="Rectangle 4"/>
          <p:cNvSpPr>
            <a:spLocks noChangeArrowheads="1"/>
          </p:cNvSpPr>
          <p:nvPr/>
        </p:nvSpPr>
        <p:spPr bwMode="auto">
          <a:xfrm>
            <a:off x="2857500" y="6667500"/>
            <a:ext cx="3976688"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2124" tIns="41061" rIns="82124" bIns="41061" anchor="b" anchorCtr="1">
            <a:spAutoFit/>
          </a:bodyPr>
          <a:lstStyle/>
          <a:p>
            <a:pPr defTabSz="814388"/>
            <a:r>
              <a:rPr lang="en-US" sz="700">
                <a:solidFill>
                  <a:srgbClr val="808080"/>
                </a:solidFill>
              </a:rPr>
              <a:t>© 2012, Edgewater Networks 	Edgewater Networks Confidential – Controlled Access</a:t>
            </a:r>
          </a:p>
        </p:txBody>
      </p:sp>
      <p:pic>
        <p:nvPicPr>
          <p:cNvPr id="10"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6477000"/>
            <a:ext cx="1597025" cy="280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1" name="Straight Connector 10"/>
          <p:cNvCxnSpPr/>
          <p:nvPr/>
        </p:nvCxnSpPr>
        <p:spPr bwMode="auto">
          <a:xfrm>
            <a:off x="455613" y="-884238"/>
            <a:ext cx="8229600" cy="0"/>
          </a:xfrm>
          <a:prstGeom prst="line">
            <a:avLst/>
          </a:prstGeom>
          <a:noFill/>
          <a:ln w="107950" cap="flat" cmpd="sng" algn="ctr">
            <a:gradFill flip="none" rotWithShape="1">
              <a:gsLst>
                <a:gs pos="0">
                  <a:srgbClr val="003DB8"/>
                </a:gs>
                <a:gs pos="95000">
                  <a:schemeClr val="bg1">
                    <a:lumMod val="0"/>
                    <a:lumOff val="100000"/>
                  </a:schemeClr>
                </a:gs>
                <a:gs pos="100000">
                  <a:schemeClr val="accent1">
                    <a:tint val="23500"/>
                    <a:satMod val="160000"/>
                  </a:schemeClr>
                </a:gs>
              </a:gsLst>
              <a:lin ang="0" scaled="1"/>
              <a:tileRect/>
            </a:gradFill>
            <a:prstDash val="solid"/>
            <a:round/>
            <a:headEnd type="none" w="med" len="med"/>
            <a:tailEnd type="none" w="med" len="med"/>
          </a:ln>
          <a:effectLst>
            <a:outerShdw blurRad="50800" dist="38100" dir="5400000" algn="t" rotWithShape="0">
              <a:prstClr val="black">
                <a:alpha val="40000"/>
              </a:prstClr>
            </a:outerShdw>
          </a:effectLst>
        </p:spPr>
      </p:cxn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457200" y="274638"/>
            <a:ext cx="8229600" cy="944562"/>
          </a:xfrm>
          <a:prstGeom prst="rect">
            <a:avLst/>
          </a:prstGeom>
        </p:spPr>
        <p:txBody>
          <a:bodyPr/>
          <a:lstStyle>
            <a:lvl1pPr>
              <a:defRPr sz="3200" b="1" i="0"/>
            </a:lvl1pPr>
          </a:lstStyle>
          <a:p>
            <a:r>
              <a:rPr lang="en-US"/>
              <a:t>Click to edit Master title style</a:t>
            </a:r>
            <a:endParaRPr lang="en-US" dirty="0"/>
          </a:p>
        </p:txBody>
      </p:sp>
    </p:spTree>
    <p:extLst>
      <p:ext uri="{BB962C8B-B14F-4D97-AF65-F5344CB8AC3E}">
        <p14:creationId xmlns:p14="http://schemas.microsoft.com/office/powerpoint/2010/main" val="396734342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6" name="Title 1"/>
          <p:cNvSpPr>
            <a:spLocks noGrp="1"/>
          </p:cNvSpPr>
          <p:nvPr>
            <p:ph type="ctrTitle"/>
          </p:nvPr>
        </p:nvSpPr>
        <p:spPr>
          <a:xfrm>
            <a:off x="685800" y="2130428"/>
            <a:ext cx="7772400" cy="1470025"/>
          </a:xfrm>
        </p:spPr>
        <p:txBody>
          <a:bodyPr/>
          <a:lstStyle/>
          <a:p>
            <a:r>
              <a:rPr lang="en-US"/>
              <a:t>Click to edit Master title style</a:t>
            </a:r>
          </a:p>
        </p:txBody>
      </p:sp>
      <p:sp>
        <p:nvSpPr>
          <p:cNvPr id="7" name="Subtitle 2"/>
          <p:cNvSpPr>
            <a:spLocks noGrp="1"/>
          </p:cNvSpPr>
          <p:nvPr>
            <p:ph type="subTitle" idx="1"/>
          </p:nvPr>
        </p:nvSpPr>
        <p:spPr>
          <a:xfrm>
            <a:off x="685800" y="3886200"/>
            <a:ext cx="6400800" cy="1752600"/>
          </a:xfrm>
        </p:spPr>
        <p:txBody>
          <a:bodyPr>
            <a:normAutofit/>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8" name="Picture Placeholder 5"/>
          <p:cNvSpPr>
            <a:spLocks noGrp="1"/>
          </p:cNvSpPr>
          <p:nvPr>
            <p:ph type="pic" sz="quarter" idx="10" hasCustomPrompt="1"/>
          </p:nvPr>
        </p:nvSpPr>
        <p:spPr>
          <a:xfrm>
            <a:off x="6570664" y="207434"/>
            <a:ext cx="1887537" cy="2056247"/>
          </a:xfrm>
        </p:spPr>
        <p:txBody>
          <a:bodyPr>
            <a:normAutofit/>
          </a:bodyPr>
          <a:lstStyle>
            <a:lvl1pPr>
              <a:defRPr sz="1600"/>
            </a:lvl1pPr>
          </a:lstStyle>
          <a:p>
            <a:r>
              <a:rPr lang="en-US" dirty="0"/>
              <a:t>Customer Logo</a:t>
            </a:r>
          </a:p>
        </p:txBody>
      </p:sp>
    </p:spTree>
    <p:extLst>
      <p:ext uri="{BB962C8B-B14F-4D97-AF65-F5344CB8AC3E}">
        <p14:creationId xmlns:p14="http://schemas.microsoft.com/office/powerpoint/2010/main" val="2648768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795326"/>
          </a:xfrm>
        </p:spPr>
        <p:txBody>
          <a:bodyPr>
            <a:normAutofit/>
          </a:bodyPr>
          <a:lstStyle>
            <a:lvl1pPr>
              <a:defRPr sz="3200">
                <a:solidFill>
                  <a:srgbClr val="0066CC"/>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200"/>
            <a:ext cx="8229600" cy="45259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3"/>
          </p:nvPr>
        </p:nvSpPr>
        <p:spPr>
          <a:xfrm>
            <a:off x="457200" y="1069965"/>
            <a:ext cx="8229600" cy="530235"/>
          </a:xfrm>
        </p:spPr>
        <p:txBody>
          <a:bodyPr>
            <a:normAutofit/>
          </a:bodyPr>
          <a:lstStyle>
            <a:lvl1pPr marL="0" indent="0">
              <a:buNone/>
              <a:defRPr sz="2800" b="0">
                <a:solidFill>
                  <a:schemeClr val="tx1">
                    <a:lumMod val="65000"/>
                    <a:lumOff val="35000"/>
                  </a:schemeClr>
                </a:solidFill>
              </a:defRPr>
            </a:lvl1pPr>
            <a:lvl2pPr marL="457200" indent="0">
              <a:buNone/>
              <a:defRPr/>
            </a:lvl2pPr>
            <a:lvl3pPr marL="914400" indent="0">
              <a:buNone/>
              <a:defRPr/>
            </a:lvl3pPr>
          </a:lstStyle>
          <a:p>
            <a:pPr lvl="0"/>
            <a:r>
              <a:rPr lang="en-US"/>
              <a:t>Click to edit Master text styles</a:t>
            </a:r>
          </a:p>
        </p:txBody>
      </p:sp>
      <p:sp>
        <p:nvSpPr>
          <p:cNvPr id="5" name="Date Placeholder 3"/>
          <p:cNvSpPr>
            <a:spLocks noGrp="1"/>
          </p:cNvSpPr>
          <p:nvPr>
            <p:ph type="dt" sz="half" idx="14"/>
          </p:nvPr>
        </p:nvSpPr>
        <p:spPr>
          <a:xfrm>
            <a:off x="6553200" y="6356350"/>
            <a:ext cx="2133600" cy="365125"/>
          </a:xfrm>
          <a:prstGeom prst="rect">
            <a:avLst/>
          </a:prstGeom>
        </p:spPr>
        <p:txBody>
          <a:bodyPr/>
          <a:lstStyle>
            <a:lvl1pPr>
              <a:defRPr/>
            </a:lvl1pPr>
          </a:lstStyle>
          <a:p>
            <a:pPr>
              <a:defRPr/>
            </a:pPr>
            <a:fld id="{5A5E7014-77E0-7A45-8972-86E022EE1670}" type="datetime4">
              <a:rPr lang="en-CA"/>
              <a:pPr>
                <a:defRPr/>
              </a:pPr>
              <a:t>October 10, 2016</a:t>
            </a:fld>
            <a:endParaRPr lang="en-US" dirty="0"/>
          </a:p>
        </p:txBody>
      </p:sp>
      <p:sp>
        <p:nvSpPr>
          <p:cNvPr id="6" name="Slide Number Placeholder 5"/>
          <p:cNvSpPr>
            <a:spLocks noGrp="1"/>
          </p:cNvSpPr>
          <p:nvPr>
            <p:ph type="sldNum" sz="quarter" idx="15"/>
          </p:nvPr>
        </p:nvSpPr>
        <p:spPr>
          <a:xfrm>
            <a:off x="3498850" y="6356350"/>
            <a:ext cx="2133600" cy="365125"/>
          </a:xfrm>
          <a:prstGeom prst="rect">
            <a:avLst/>
          </a:prstGeom>
        </p:spPr>
        <p:txBody>
          <a:bodyPr/>
          <a:lstStyle>
            <a:lvl1pPr>
              <a:defRPr/>
            </a:lvl1pPr>
          </a:lstStyle>
          <a:p>
            <a:pPr>
              <a:defRPr/>
            </a:pPr>
            <a:fld id="{75459B05-C585-B04F-866E-B61244F195A4}" type="slidenum">
              <a:rPr lang="en-US"/>
              <a:pPr>
                <a:defRPr/>
              </a:pPr>
              <a:t>‹#›</a:t>
            </a:fld>
            <a:endParaRPr lang="en-US" dirty="0"/>
          </a:p>
        </p:txBody>
      </p:sp>
    </p:spTree>
    <p:extLst>
      <p:ext uri="{BB962C8B-B14F-4D97-AF65-F5344CB8AC3E}">
        <p14:creationId xmlns:p14="http://schemas.microsoft.com/office/powerpoint/2010/main" val="671336356"/>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6A626A23-CEE7-2046-8B1C-B0C4CC520215}" type="datetime4">
              <a:rPr lang="en-CA"/>
              <a:pPr>
                <a:defRPr/>
              </a:pPr>
              <a:t>October 10, 2016</a:t>
            </a:fld>
            <a:endParaRPr lang="en-US" dirty="0"/>
          </a:p>
        </p:txBody>
      </p:sp>
      <p:sp>
        <p:nvSpPr>
          <p:cNvPr id="6"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7336B048-4218-8146-9DBD-2A70A83EBD61}" type="slidenum">
              <a:rPr lang="en-US"/>
              <a:pPr>
                <a:defRPr/>
              </a:pPr>
              <a:t>‹#›</a:t>
            </a:fld>
            <a:endParaRPr lang="en-US" dirty="0"/>
          </a:p>
        </p:txBody>
      </p:sp>
    </p:spTree>
    <p:extLst>
      <p:ext uri="{BB962C8B-B14F-4D97-AF65-F5344CB8AC3E}">
        <p14:creationId xmlns:p14="http://schemas.microsoft.com/office/powerpoint/2010/main" val="51093724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287973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287973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p:cNvSpPr>
            <a:spLocks noGrp="1"/>
          </p:cNvSpPr>
          <p:nvPr>
            <p:ph type="body" sz="quarter" idx="13"/>
          </p:nvPr>
        </p:nvSpPr>
        <p:spPr>
          <a:xfrm>
            <a:off x="457200" y="4610731"/>
            <a:ext cx="8229600" cy="1515431"/>
          </a:xfrm>
        </p:spPr>
        <p:txBody>
          <a:bodyPr/>
          <a:lstStyle>
            <a:lvl1pPr>
              <a:defRPr sz="2000"/>
            </a:lvl1pPr>
            <a:lvl2pPr>
              <a:defRPr sz="1800"/>
            </a:lvl2pPr>
            <a:lvl3pPr>
              <a:defRPr sz="1600"/>
            </a:lvl3pPr>
            <a:lvl4pPr>
              <a:defRPr sz="14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4"/>
          </p:nvPr>
        </p:nvSpPr>
        <p:spPr>
          <a:xfrm>
            <a:off x="6553200" y="6356350"/>
            <a:ext cx="2133600" cy="365125"/>
          </a:xfrm>
          <a:prstGeom prst="rect">
            <a:avLst/>
          </a:prstGeom>
        </p:spPr>
        <p:txBody>
          <a:bodyPr/>
          <a:lstStyle>
            <a:lvl1pPr>
              <a:defRPr/>
            </a:lvl1pPr>
          </a:lstStyle>
          <a:p>
            <a:pPr>
              <a:defRPr/>
            </a:pPr>
            <a:fld id="{4550C282-A99E-C04B-82C8-AE6CF904D381}" type="datetime4">
              <a:rPr lang="en-CA"/>
              <a:pPr>
                <a:defRPr/>
              </a:pPr>
              <a:t>October 10, 2016</a:t>
            </a:fld>
            <a:endParaRPr lang="en-US" dirty="0"/>
          </a:p>
        </p:txBody>
      </p:sp>
      <p:sp>
        <p:nvSpPr>
          <p:cNvPr id="7" name="Slide Number Placeholder 5"/>
          <p:cNvSpPr>
            <a:spLocks noGrp="1"/>
          </p:cNvSpPr>
          <p:nvPr>
            <p:ph type="sldNum" sz="quarter" idx="15"/>
          </p:nvPr>
        </p:nvSpPr>
        <p:spPr>
          <a:xfrm>
            <a:off x="3498850" y="6356350"/>
            <a:ext cx="2133600" cy="365125"/>
          </a:xfrm>
          <a:prstGeom prst="rect">
            <a:avLst/>
          </a:prstGeom>
        </p:spPr>
        <p:txBody>
          <a:bodyPr/>
          <a:lstStyle>
            <a:lvl1pPr>
              <a:defRPr/>
            </a:lvl1pPr>
          </a:lstStyle>
          <a:p>
            <a:pPr>
              <a:defRPr/>
            </a:pPr>
            <a:fld id="{DBFD805A-3B1F-C64A-BDFC-DBE14E0606DE}" type="slidenum">
              <a:rPr lang="en-US"/>
              <a:pPr>
                <a:defRPr/>
              </a:pPr>
              <a:t>‹#›</a:t>
            </a:fld>
            <a:endParaRPr lang="en-US" dirty="0"/>
          </a:p>
        </p:txBody>
      </p:sp>
    </p:spTree>
    <p:extLst>
      <p:ext uri="{BB962C8B-B14F-4D97-AF65-F5344CB8AC3E}">
        <p14:creationId xmlns:p14="http://schemas.microsoft.com/office/powerpoint/2010/main" val="277679597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DE9169AB-60D9-1D44-9EDB-CE28048569B2}" type="datetime4">
              <a:rPr lang="en-CA"/>
              <a:pPr>
                <a:defRPr/>
              </a:pPr>
              <a:t>October 10, 2016</a:t>
            </a:fld>
            <a:endParaRPr lang="en-US" dirty="0"/>
          </a:p>
        </p:txBody>
      </p:sp>
      <p:sp>
        <p:nvSpPr>
          <p:cNvPr id="8"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6E9F4551-2754-8E49-B568-124E3C8F9BEB}" type="slidenum">
              <a:rPr lang="en-US"/>
              <a:pPr>
                <a:defRPr/>
              </a:pPr>
              <a:t>‹#›</a:t>
            </a:fld>
            <a:endParaRPr lang="en-US" dirty="0"/>
          </a:p>
        </p:txBody>
      </p:sp>
    </p:spTree>
    <p:extLst>
      <p:ext uri="{BB962C8B-B14F-4D97-AF65-F5344CB8AC3E}">
        <p14:creationId xmlns:p14="http://schemas.microsoft.com/office/powerpoint/2010/main" val="2504002699"/>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16" name="Table Placeholder 15"/>
          <p:cNvSpPr>
            <a:spLocks noGrp="1"/>
          </p:cNvSpPr>
          <p:nvPr>
            <p:ph type="tbl" sz="quarter" idx="13"/>
          </p:nvPr>
        </p:nvSpPr>
        <p:spPr>
          <a:xfrm>
            <a:off x="457200" y="1600199"/>
            <a:ext cx="8229600" cy="4525963"/>
          </a:xfrm>
        </p:spPr>
        <p:txBody>
          <a:bodyPr rtlCol="0">
            <a:normAutofit/>
          </a:bodyPr>
          <a:lstStyle/>
          <a:p>
            <a:pPr lvl="0"/>
            <a:r>
              <a:rPr lang="en-US" noProof="0"/>
              <a:t>Click icon to add table</a:t>
            </a:r>
            <a:endParaRPr lang="en-US" noProof="0" dirty="0"/>
          </a:p>
        </p:txBody>
      </p:sp>
      <p:sp>
        <p:nvSpPr>
          <p:cNvPr id="4" name="Date Placeholder 3"/>
          <p:cNvSpPr>
            <a:spLocks noGrp="1"/>
          </p:cNvSpPr>
          <p:nvPr>
            <p:ph type="dt" sz="half" idx="14"/>
          </p:nvPr>
        </p:nvSpPr>
        <p:spPr>
          <a:xfrm>
            <a:off x="6553200" y="6356350"/>
            <a:ext cx="2133600" cy="365125"/>
          </a:xfrm>
          <a:prstGeom prst="rect">
            <a:avLst/>
          </a:prstGeom>
        </p:spPr>
        <p:txBody>
          <a:bodyPr/>
          <a:lstStyle>
            <a:lvl1pPr>
              <a:defRPr/>
            </a:lvl1pPr>
          </a:lstStyle>
          <a:p>
            <a:pPr>
              <a:defRPr/>
            </a:pPr>
            <a:fld id="{1311AF30-A1B2-9047-A6C4-A20076600FF9}" type="datetime4">
              <a:rPr lang="en-CA"/>
              <a:pPr>
                <a:defRPr/>
              </a:pPr>
              <a:t>October 10, 2016</a:t>
            </a:fld>
            <a:endParaRPr lang="en-US" dirty="0"/>
          </a:p>
        </p:txBody>
      </p:sp>
      <p:sp>
        <p:nvSpPr>
          <p:cNvPr id="5" name="Slide Number Placeholder 5"/>
          <p:cNvSpPr>
            <a:spLocks noGrp="1"/>
          </p:cNvSpPr>
          <p:nvPr>
            <p:ph type="sldNum" sz="quarter" idx="15"/>
          </p:nvPr>
        </p:nvSpPr>
        <p:spPr>
          <a:xfrm>
            <a:off x="3498850" y="6356350"/>
            <a:ext cx="2133600" cy="365125"/>
          </a:xfrm>
          <a:prstGeom prst="rect">
            <a:avLst/>
          </a:prstGeom>
        </p:spPr>
        <p:txBody>
          <a:bodyPr/>
          <a:lstStyle>
            <a:lvl1pPr>
              <a:defRPr/>
            </a:lvl1pPr>
          </a:lstStyle>
          <a:p>
            <a:pPr>
              <a:defRPr/>
            </a:pPr>
            <a:fld id="{579FF586-362B-1643-A54C-67F2271D09B0}" type="slidenum">
              <a:rPr lang="en-US"/>
              <a:pPr>
                <a:defRPr/>
              </a:pPr>
              <a:t>‹#›</a:t>
            </a:fld>
            <a:endParaRPr lang="en-US" dirty="0"/>
          </a:p>
        </p:txBody>
      </p:sp>
    </p:spTree>
    <p:extLst>
      <p:ext uri="{BB962C8B-B14F-4D97-AF65-F5344CB8AC3E}">
        <p14:creationId xmlns:p14="http://schemas.microsoft.com/office/powerpoint/2010/main" val="40232467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16" name="Table Placeholder 15"/>
          <p:cNvSpPr>
            <a:spLocks noGrp="1"/>
          </p:cNvSpPr>
          <p:nvPr>
            <p:ph type="tbl" sz="quarter" idx="13"/>
          </p:nvPr>
        </p:nvSpPr>
        <p:spPr>
          <a:xfrm>
            <a:off x="457200" y="1600199"/>
            <a:ext cx="8229600" cy="4525963"/>
          </a:xfrm>
        </p:spPr>
        <p:txBody>
          <a:bodyPr rtlCol="0">
            <a:normAutofit/>
          </a:bodyPr>
          <a:lstStyle/>
          <a:p>
            <a:pPr lvl="0"/>
            <a:r>
              <a:rPr lang="en-US" noProof="0"/>
              <a:t>Click icon to add table</a:t>
            </a:r>
            <a:endParaRPr lang="en-US" noProof="0" dirty="0"/>
          </a:p>
        </p:txBody>
      </p:sp>
      <p:sp>
        <p:nvSpPr>
          <p:cNvPr id="4" name="Text Placeholder 3"/>
          <p:cNvSpPr>
            <a:spLocks noGrp="1"/>
          </p:cNvSpPr>
          <p:nvPr>
            <p:ph type="body" sz="quarter" idx="14"/>
          </p:nvPr>
        </p:nvSpPr>
        <p:spPr>
          <a:xfrm>
            <a:off x="457200" y="1069975"/>
            <a:ext cx="8229600" cy="530225"/>
          </a:xfrm>
        </p:spPr>
        <p:txBody>
          <a:bodyPr>
            <a:noAutofit/>
          </a:bodyPr>
          <a:lstStyle>
            <a:lvl1pPr marL="0" indent="0">
              <a:buNone/>
              <a:defRPr sz="2800">
                <a:solidFill>
                  <a:schemeClr val="tx1">
                    <a:lumMod val="65000"/>
                    <a:lumOff val="35000"/>
                  </a:schemeClr>
                </a:solidFill>
              </a:defRPr>
            </a:lvl1pPr>
            <a:lvl2pPr marL="457200" indent="0">
              <a:buNone/>
              <a:defRPr sz="2800">
                <a:solidFill>
                  <a:schemeClr val="tx1">
                    <a:lumMod val="65000"/>
                    <a:lumOff val="35000"/>
                  </a:schemeClr>
                </a:solidFill>
              </a:defRPr>
            </a:lvl2pPr>
            <a:lvl3pPr marL="914400" indent="0">
              <a:buNone/>
              <a:defRPr sz="2800">
                <a:solidFill>
                  <a:schemeClr val="tx1">
                    <a:lumMod val="65000"/>
                    <a:lumOff val="35000"/>
                  </a:schemeClr>
                </a:solidFill>
              </a:defRPr>
            </a:lvl3pPr>
            <a:lvl4pPr marL="1371600" indent="0">
              <a:buNone/>
              <a:defRPr sz="2800">
                <a:solidFill>
                  <a:schemeClr val="tx1">
                    <a:lumMod val="65000"/>
                    <a:lumOff val="35000"/>
                  </a:schemeClr>
                </a:solidFill>
              </a:defRPr>
            </a:lvl4pPr>
            <a:lvl5pPr marL="1828800" indent="0">
              <a:buNone/>
              <a:defRPr sz="2800">
                <a:solidFill>
                  <a:schemeClr val="tx1">
                    <a:lumMod val="65000"/>
                    <a:lumOff val="35000"/>
                  </a:schemeClr>
                </a:solidFill>
              </a:defRPr>
            </a:lvl5pPr>
          </a:lstStyle>
          <a:p>
            <a:pPr lvl="0"/>
            <a:r>
              <a:rPr lang="en-US"/>
              <a:t>Click to edit Master text styles</a:t>
            </a:r>
          </a:p>
        </p:txBody>
      </p:sp>
      <p:sp>
        <p:nvSpPr>
          <p:cNvPr id="5" name="Date Placeholder 3"/>
          <p:cNvSpPr>
            <a:spLocks noGrp="1"/>
          </p:cNvSpPr>
          <p:nvPr>
            <p:ph type="dt" sz="half" idx="15"/>
          </p:nvPr>
        </p:nvSpPr>
        <p:spPr>
          <a:xfrm>
            <a:off x="6553200" y="6356350"/>
            <a:ext cx="2133600" cy="365125"/>
          </a:xfrm>
          <a:prstGeom prst="rect">
            <a:avLst/>
          </a:prstGeom>
        </p:spPr>
        <p:txBody>
          <a:bodyPr/>
          <a:lstStyle>
            <a:lvl1pPr>
              <a:defRPr/>
            </a:lvl1pPr>
          </a:lstStyle>
          <a:p>
            <a:pPr>
              <a:defRPr/>
            </a:pPr>
            <a:fld id="{701F414E-0A4A-1748-B466-F4C5CA245714}" type="datetime4">
              <a:rPr lang="en-CA"/>
              <a:pPr>
                <a:defRPr/>
              </a:pPr>
              <a:t>October 10, 2016</a:t>
            </a:fld>
            <a:endParaRPr lang="en-US" dirty="0"/>
          </a:p>
        </p:txBody>
      </p:sp>
      <p:sp>
        <p:nvSpPr>
          <p:cNvPr id="6" name="Slide Number Placeholder 5"/>
          <p:cNvSpPr>
            <a:spLocks noGrp="1"/>
          </p:cNvSpPr>
          <p:nvPr>
            <p:ph type="sldNum" sz="quarter" idx="16"/>
          </p:nvPr>
        </p:nvSpPr>
        <p:spPr>
          <a:xfrm>
            <a:off x="3498850" y="6356350"/>
            <a:ext cx="2133600" cy="365125"/>
          </a:xfrm>
          <a:prstGeom prst="rect">
            <a:avLst/>
          </a:prstGeom>
        </p:spPr>
        <p:txBody>
          <a:bodyPr/>
          <a:lstStyle>
            <a:lvl1pPr>
              <a:defRPr/>
            </a:lvl1pPr>
          </a:lstStyle>
          <a:p>
            <a:pPr>
              <a:defRPr/>
            </a:pPr>
            <a:fld id="{1717D981-FC22-0B4D-94F9-1BA3101D0BD6}" type="slidenum">
              <a:rPr lang="en-US"/>
              <a:pPr>
                <a:defRPr/>
              </a:pPr>
              <a:t>‹#›</a:t>
            </a:fld>
            <a:endParaRPr lang="en-US" dirty="0"/>
          </a:p>
        </p:txBody>
      </p:sp>
    </p:spTree>
    <p:extLst>
      <p:ext uri="{BB962C8B-B14F-4D97-AF65-F5344CB8AC3E}">
        <p14:creationId xmlns:p14="http://schemas.microsoft.com/office/powerpoint/2010/main" val="343759836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6"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61463" cy="6870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861751" y="2824262"/>
            <a:ext cx="6645360" cy="473924"/>
          </a:xfrm>
        </p:spPr>
        <p:txBody>
          <a:bodyPr/>
          <a:lstStyle>
            <a:lvl1pPr>
              <a:defRPr b="1">
                <a:solidFill>
                  <a:srgbClr val="595959"/>
                </a:solidFill>
              </a:defRPr>
            </a:lvl1pPr>
          </a:lstStyle>
          <a:p>
            <a:r>
              <a:rPr lang="en-US"/>
              <a:t>Click to edit Master title style</a:t>
            </a:r>
            <a:endParaRPr lang="en-US" dirty="0"/>
          </a:p>
        </p:txBody>
      </p:sp>
      <p:sp>
        <p:nvSpPr>
          <p:cNvPr id="17" name="Text Placeholder 16"/>
          <p:cNvSpPr>
            <a:spLocks noGrp="1"/>
          </p:cNvSpPr>
          <p:nvPr>
            <p:ph type="body" sz="quarter" idx="10"/>
          </p:nvPr>
        </p:nvSpPr>
        <p:spPr>
          <a:xfrm>
            <a:off x="861751" y="3311545"/>
            <a:ext cx="4982904" cy="478642"/>
          </a:xfrm>
        </p:spPr>
        <p:txBody>
          <a:bodyPr/>
          <a:lstStyle>
            <a:lvl1pPr marL="0" indent="0" algn="l">
              <a:buFont typeface="Arial"/>
              <a:buNone/>
              <a:defRPr>
                <a:solidFill>
                  <a:srgbClr val="0066CC"/>
                </a:solidFill>
              </a:defRPr>
            </a:lvl1pPr>
            <a:lvl2pPr marL="457200" indent="0" algn="l">
              <a:buNone/>
              <a:defRPr>
                <a:solidFill>
                  <a:srgbClr val="0066CC"/>
                </a:solidFill>
              </a:defRPr>
            </a:lvl2pPr>
            <a:lvl3pPr marL="914400" indent="0" algn="l">
              <a:buNone/>
              <a:defRPr>
                <a:solidFill>
                  <a:srgbClr val="0066CC"/>
                </a:solidFill>
              </a:defRPr>
            </a:lvl3pPr>
            <a:lvl4pPr marL="1371600" indent="0" algn="l">
              <a:buNone/>
              <a:defRPr>
                <a:solidFill>
                  <a:srgbClr val="0066CC"/>
                </a:solidFill>
              </a:defRPr>
            </a:lvl4pPr>
            <a:lvl5pPr marL="1828800" indent="0" algn="l">
              <a:buNone/>
              <a:defRPr>
                <a:solidFill>
                  <a:srgbClr val="0066CC"/>
                </a:solidFill>
              </a:defRPr>
            </a:lvl5pPr>
          </a:lstStyle>
          <a:p>
            <a:pPr lvl="0"/>
            <a:r>
              <a:rPr lang="en-US"/>
              <a:t>Click to edit Master text styles</a:t>
            </a:r>
          </a:p>
        </p:txBody>
      </p:sp>
      <p:sp>
        <p:nvSpPr>
          <p:cNvPr id="4" name="Text Placeholder 3"/>
          <p:cNvSpPr>
            <a:spLocks noGrp="1"/>
          </p:cNvSpPr>
          <p:nvPr>
            <p:ph type="body" sz="quarter" idx="11"/>
          </p:nvPr>
        </p:nvSpPr>
        <p:spPr>
          <a:xfrm>
            <a:off x="861307" y="3964446"/>
            <a:ext cx="4983184" cy="355228"/>
          </a:xfrm>
        </p:spPr>
        <p:txBody>
          <a:bodyPr>
            <a:normAutofit/>
          </a:bodyPr>
          <a:lstStyle>
            <a:lvl1pPr marL="0" indent="0">
              <a:buNone/>
              <a:defRPr sz="1800" baseline="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Text Placeholder 9"/>
          <p:cNvSpPr>
            <a:spLocks noGrp="1"/>
          </p:cNvSpPr>
          <p:nvPr>
            <p:ph type="body" sz="quarter" idx="13"/>
          </p:nvPr>
        </p:nvSpPr>
        <p:spPr>
          <a:xfrm>
            <a:off x="860909" y="4694193"/>
            <a:ext cx="3026702" cy="341496"/>
          </a:xfrm>
        </p:spPr>
        <p:txBody>
          <a:bodyPr>
            <a:normAutofit/>
          </a:bodyPr>
          <a:lstStyle>
            <a:lvl1pPr marL="0" indent="0">
              <a:buNone/>
              <a:defRPr sz="1400" baseline="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209864708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a:xfrm>
            <a:off x="6553200" y="6356350"/>
            <a:ext cx="2133600" cy="365125"/>
          </a:xfrm>
          <a:prstGeom prst="rect">
            <a:avLst/>
          </a:prstGeom>
        </p:spPr>
        <p:txBody>
          <a:bodyPr/>
          <a:lstStyle>
            <a:lvl1pPr>
              <a:defRPr/>
            </a:lvl1pPr>
          </a:lstStyle>
          <a:p>
            <a:pPr>
              <a:defRPr/>
            </a:pPr>
            <a:fld id="{F07BAF83-7834-C246-87DD-3C23046A6911}" type="datetime4">
              <a:rPr lang="en-CA"/>
              <a:pPr>
                <a:defRPr/>
              </a:pPr>
              <a:t>October 10, 2016</a:t>
            </a:fld>
            <a:endParaRPr lang="en-US" dirty="0"/>
          </a:p>
        </p:txBody>
      </p:sp>
      <p:sp>
        <p:nvSpPr>
          <p:cNvPr id="4" name="Slide Number Placeholder 5"/>
          <p:cNvSpPr>
            <a:spLocks noGrp="1"/>
          </p:cNvSpPr>
          <p:nvPr>
            <p:ph type="sldNum" sz="quarter" idx="11"/>
          </p:nvPr>
        </p:nvSpPr>
        <p:spPr>
          <a:xfrm>
            <a:off x="3498850" y="6356350"/>
            <a:ext cx="2133600" cy="365125"/>
          </a:xfrm>
          <a:prstGeom prst="rect">
            <a:avLst/>
          </a:prstGeom>
        </p:spPr>
        <p:txBody>
          <a:bodyPr/>
          <a:lstStyle>
            <a:lvl1pPr>
              <a:defRPr/>
            </a:lvl1pPr>
          </a:lstStyle>
          <a:p>
            <a:pPr>
              <a:defRPr/>
            </a:pPr>
            <a:fld id="{B9CB7349-16F1-CD42-8551-C2840F442237}" type="slidenum">
              <a:rPr lang="en-US"/>
              <a:pPr>
                <a:defRPr/>
              </a:pPr>
              <a:t>‹#›</a:t>
            </a:fld>
            <a:endParaRPr lang="en-US" dirty="0"/>
          </a:p>
        </p:txBody>
      </p:sp>
    </p:spTree>
    <p:extLst>
      <p:ext uri="{BB962C8B-B14F-4D97-AF65-F5344CB8AC3E}">
        <p14:creationId xmlns:p14="http://schemas.microsoft.com/office/powerpoint/2010/main" val="118676134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5337"/>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133906"/>
            <a:ext cx="8229600" cy="4525963"/>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0" name="Picture 7" descr="EWN_Logo_1SEP11.eps"/>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57200" y="6356350"/>
            <a:ext cx="1708150" cy="301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userDrawn="1"/>
        </p:nvSpPr>
        <p:spPr>
          <a:xfrm>
            <a:off x="8058312" y="6383179"/>
            <a:ext cx="676525" cy="246221"/>
          </a:xfrm>
          <a:prstGeom prst="rect">
            <a:avLst/>
          </a:prstGeom>
          <a:noFill/>
        </p:spPr>
        <p:txBody>
          <a:bodyPr wrap="none" rtlCol="0">
            <a:spAutoFit/>
          </a:bodyPr>
          <a:lstStyle/>
          <a:p>
            <a:pPr algn="r"/>
            <a:r>
              <a:rPr lang="en-US" sz="1000" baseline="0" dirty="0">
                <a:latin typeface="Helvetica"/>
                <a:cs typeface="Helvetica"/>
              </a:rPr>
              <a:t>Page </a:t>
            </a:r>
            <a:fld id="{33EFCB18-A904-45E5-BD4A-19ADA60B8E26}" type="slidenum">
              <a:rPr lang="en-US" sz="1000" baseline="0" smtClean="0">
                <a:latin typeface="Helvetica"/>
                <a:cs typeface="Helvetica"/>
              </a:rPr>
              <a:pPr algn="r"/>
              <a:t>‹#›</a:t>
            </a:fld>
            <a:endParaRPr lang="en-US" sz="1000" dirty="0">
              <a:latin typeface="Helvetica"/>
              <a:cs typeface="Helvetica"/>
            </a:endParaRPr>
          </a:p>
        </p:txBody>
      </p:sp>
    </p:spTree>
  </p:cSld>
  <p:clrMap bg1="lt1" tx1="dk1" bg2="lt2" tx2="dk2" accent1="accent1" accent2="accent2" accent3="accent3" accent4="accent4" accent5="accent5" accent6="accent6" hlink="hlink" folHlink="folHlink"/>
  <p:sldLayoutIdLst>
    <p:sldLayoutId id="2147484440" r:id="rId1"/>
    <p:sldLayoutId id="2147484441" r:id="rId2"/>
    <p:sldLayoutId id="2147484442" r:id="rId3"/>
    <p:sldLayoutId id="2147484443" r:id="rId4"/>
    <p:sldLayoutId id="2147484444" r:id="rId5"/>
    <p:sldLayoutId id="2147484445" r:id="rId6"/>
    <p:sldLayoutId id="2147484446" r:id="rId7"/>
    <p:sldLayoutId id="2147484447" r:id="rId8"/>
    <p:sldLayoutId id="2147484448" r:id="rId9"/>
    <p:sldLayoutId id="2147484449" r:id="rId10"/>
    <p:sldLayoutId id="2147484450" r:id="rId11"/>
    <p:sldLayoutId id="2147484451" r:id="rId12"/>
    <p:sldLayoutId id="2147484452" r:id="rId13"/>
    <p:sldLayoutId id="2147484453" r:id="rId14"/>
    <p:sldLayoutId id="2147484454" r:id="rId15"/>
    <p:sldLayoutId id="2147484455" r:id="rId16"/>
    <p:sldLayoutId id="2147484456" r:id="rId17"/>
  </p:sldLayoutIdLst>
  <p:hf hdr="0" ftr="0" dt="0"/>
  <p:txStyles>
    <p:titleStyle>
      <a:lvl1pPr algn="l" defTabSz="457200" rtl="0" eaLnBrk="1" fontAlgn="base" hangingPunct="1">
        <a:spcBef>
          <a:spcPct val="0"/>
        </a:spcBef>
        <a:spcAft>
          <a:spcPct val="0"/>
        </a:spcAft>
        <a:defRPr sz="3200" b="1" kern="1200">
          <a:solidFill>
            <a:srgbClr val="0066CC"/>
          </a:solidFill>
          <a:latin typeface="Arial"/>
          <a:ea typeface="MS PGothic" pitchFamily="34" charset="-128"/>
          <a:cs typeface="Arial"/>
        </a:defRPr>
      </a:lvl1pPr>
      <a:lvl2pPr algn="l" defTabSz="457200" rtl="0" eaLnBrk="1" fontAlgn="base" hangingPunct="1">
        <a:spcBef>
          <a:spcPct val="0"/>
        </a:spcBef>
        <a:spcAft>
          <a:spcPct val="0"/>
        </a:spcAft>
        <a:defRPr sz="3200" b="1">
          <a:solidFill>
            <a:srgbClr val="0066CC"/>
          </a:solidFill>
          <a:latin typeface="Arial" charset="0"/>
          <a:ea typeface="MS PGothic" pitchFamily="34" charset="-128"/>
          <a:cs typeface="Arial" pitchFamily="34" charset="0"/>
        </a:defRPr>
      </a:lvl2pPr>
      <a:lvl3pPr algn="l" defTabSz="457200" rtl="0" eaLnBrk="1" fontAlgn="base" hangingPunct="1">
        <a:spcBef>
          <a:spcPct val="0"/>
        </a:spcBef>
        <a:spcAft>
          <a:spcPct val="0"/>
        </a:spcAft>
        <a:defRPr sz="3200" b="1">
          <a:solidFill>
            <a:srgbClr val="0066CC"/>
          </a:solidFill>
          <a:latin typeface="Arial" charset="0"/>
          <a:ea typeface="MS PGothic" pitchFamily="34" charset="-128"/>
          <a:cs typeface="Arial" pitchFamily="34" charset="0"/>
        </a:defRPr>
      </a:lvl3pPr>
      <a:lvl4pPr algn="l" defTabSz="457200" rtl="0" eaLnBrk="1" fontAlgn="base" hangingPunct="1">
        <a:spcBef>
          <a:spcPct val="0"/>
        </a:spcBef>
        <a:spcAft>
          <a:spcPct val="0"/>
        </a:spcAft>
        <a:defRPr sz="3200" b="1">
          <a:solidFill>
            <a:srgbClr val="0066CC"/>
          </a:solidFill>
          <a:latin typeface="Arial" charset="0"/>
          <a:ea typeface="MS PGothic" pitchFamily="34" charset="-128"/>
          <a:cs typeface="Arial" pitchFamily="34" charset="0"/>
        </a:defRPr>
      </a:lvl4pPr>
      <a:lvl5pPr algn="l" defTabSz="457200" rtl="0" eaLnBrk="1" fontAlgn="base" hangingPunct="1">
        <a:spcBef>
          <a:spcPct val="0"/>
        </a:spcBef>
        <a:spcAft>
          <a:spcPct val="0"/>
        </a:spcAft>
        <a:defRPr sz="3200" b="1">
          <a:solidFill>
            <a:srgbClr val="0066CC"/>
          </a:solidFill>
          <a:latin typeface="Arial" charset="0"/>
          <a:ea typeface="MS PGothic" pitchFamily="34" charset="-128"/>
          <a:cs typeface="Arial" pitchFamily="34" charset="0"/>
        </a:defRPr>
      </a:lvl5pPr>
      <a:lvl6pPr marL="457200" algn="l" defTabSz="457200" rtl="0" eaLnBrk="1" fontAlgn="base" hangingPunct="1">
        <a:spcBef>
          <a:spcPct val="0"/>
        </a:spcBef>
        <a:spcAft>
          <a:spcPct val="0"/>
        </a:spcAft>
        <a:defRPr sz="3200" b="1">
          <a:solidFill>
            <a:srgbClr val="0066CC"/>
          </a:solidFill>
          <a:latin typeface="Arial" charset="0"/>
          <a:ea typeface="ＭＳ Ｐゴシック" charset="0"/>
        </a:defRPr>
      </a:lvl6pPr>
      <a:lvl7pPr marL="914400" algn="l" defTabSz="457200" rtl="0" eaLnBrk="1" fontAlgn="base" hangingPunct="1">
        <a:spcBef>
          <a:spcPct val="0"/>
        </a:spcBef>
        <a:spcAft>
          <a:spcPct val="0"/>
        </a:spcAft>
        <a:defRPr sz="3200" b="1">
          <a:solidFill>
            <a:srgbClr val="0066CC"/>
          </a:solidFill>
          <a:latin typeface="Arial" charset="0"/>
          <a:ea typeface="ＭＳ Ｐゴシック" charset="0"/>
        </a:defRPr>
      </a:lvl7pPr>
      <a:lvl8pPr marL="1371600" algn="l" defTabSz="457200" rtl="0" eaLnBrk="1" fontAlgn="base" hangingPunct="1">
        <a:spcBef>
          <a:spcPct val="0"/>
        </a:spcBef>
        <a:spcAft>
          <a:spcPct val="0"/>
        </a:spcAft>
        <a:defRPr sz="3200" b="1">
          <a:solidFill>
            <a:srgbClr val="0066CC"/>
          </a:solidFill>
          <a:latin typeface="Arial" charset="0"/>
          <a:ea typeface="ＭＳ Ｐゴシック" charset="0"/>
        </a:defRPr>
      </a:lvl8pPr>
      <a:lvl9pPr marL="1828800" algn="l" defTabSz="457200" rtl="0" eaLnBrk="1" fontAlgn="base" hangingPunct="1">
        <a:spcBef>
          <a:spcPct val="0"/>
        </a:spcBef>
        <a:spcAft>
          <a:spcPct val="0"/>
        </a:spcAft>
        <a:defRPr sz="3200" b="1">
          <a:solidFill>
            <a:srgbClr val="0066CC"/>
          </a:solidFill>
          <a:latin typeface="Arial" charset="0"/>
          <a:ea typeface="ＭＳ Ｐゴシック" charset="0"/>
        </a:defRPr>
      </a:lvl9pPr>
    </p:titleStyle>
    <p:bodyStyle>
      <a:lvl1pPr marL="342900" indent="-342900" algn="l" defTabSz="457200" rtl="0" eaLnBrk="1" fontAlgn="base" hangingPunct="1">
        <a:spcBef>
          <a:spcPct val="20000"/>
        </a:spcBef>
        <a:spcAft>
          <a:spcPct val="0"/>
        </a:spcAft>
        <a:buClr>
          <a:schemeClr val="tx1"/>
        </a:buClr>
        <a:buFont typeface="Arial" charset="0"/>
        <a:buChar char="•"/>
        <a:defRPr sz="2400" kern="1200">
          <a:solidFill>
            <a:srgbClr val="7F7F7F"/>
          </a:solidFill>
          <a:latin typeface="Arial"/>
          <a:ea typeface="MS PGothic" pitchFamily="34" charset="-128"/>
          <a:cs typeface="Arial"/>
        </a:defRPr>
      </a:lvl1pPr>
      <a:lvl2pPr marL="742950" indent="-285750" algn="l" defTabSz="457200" rtl="0" eaLnBrk="1" fontAlgn="base" hangingPunct="1">
        <a:spcBef>
          <a:spcPct val="20000"/>
        </a:spcBef>
        <a:spcAft>
          <a:spcPct val="0"/>
        </a:spcAft>
        <a:buClr>
          <a:schemeClr val="tx1"/>
        </a:buClr>
        <a:buFont typeface="Arial" charset="0"/>
        <a:buChar char="–"/>
        <a:defRPr sz="2000" kern="1200">
          <a:solidFill>
            <a:srgbClr val="7F7F7F"/>
          </a:solidFill>
          <a:latin typeface="Arial"/>
          <a:ea typeface="MS PGothic" pitchFamily="34" charset="-128"/>
          <a:cs typeface="Arial"/>
        </a:defRPr>
      </a:lvl2pPr>
      <a:lvl3pPr marL="1143000" indent="-228600" algn="l" defTabSz="457200" rtl="0" eaLnBrk="1" fontAlgn="base" hangingPunct="1">
        <a:spcBef>
          <a:spcPct val="20000"/>
        </a:spcBef>
        <a:spcAft>
          <a:spcPct val="0"/>
        </a:spcAft>
        <a:buClr>
          <a:schemeClr val="tx1"/>
        </a:buClr>
        <a:buFont typeface="Arial" charset="0"/>
        <a:buChar char="•"/>
        <a:defRPr kern="1200">
          <a:solidFill>
            <a:srgbClr val="7F7F7F"/>
          </a:solidFill>
          <a:latin typeface="Arial"/>
          <a:ea typeface="MS PGothic" pitchFamily="34" charset="-128"/>
          <a:cs typeface="Arial"/>
        </a:defRPr>
      </a:lvl3pPr>
      <a:lvl4pPr marL="1600200" indent="-228600" algn="l" defTabSz="457200" rtl="0" eaLnBrk="1" fontAlgn="base" hangingPunct="1">
        <a:spcBef>
          <a:spcPct val="20000"/>
        </a:spcBef>
        <a:spcAft>
          <a:spcPct val="0"/>
        </a:spcAft>
        <a:buClr>
          <a:schemeClr val="tx1"/>
        </a:buClr>
        <a:buFont typeface="Arial" charset="0"/>
        <a:buChar char="–"/>
        <a:defRPr sz="1600" kern="1200">
          <a:solidFill>
            <a:srgbClr val="7F7F7F"/>
          </a:solidFill>
          <a:latin typeface="Arial"/>
          <a:ea typeface="MS PGothic" pitchFamily="34" charset="-128"/>
          <a:cs typeface="Arial"/>
        </a:defRPr>
      </a:lvl4pPr>
      <a:lvl5pPr marL="2057400" indent="-228600" algn="l" defTabSz="457200" rtl="0" eaLnBrk="1" fontAlgn="base" hangingPunct="1">
        <a:spcBef>
          <a:spcPct val="20000"/>
        </a:spcBef>
        <a:spcAft>
          <a:spcPct val="0"/>
        </a:spcAft>
        <a:buClr>
          <a:schemeClr val="tx1"/>
        </a:buClr>
        <a:buFont typeface="Arial" charset="0"/>
        <a:buChar char="»"/>
        <a:defRPr sz="1400" kern="1200">
          <a:solidFill>
            <a:srgbClr val="7F7F7F"/>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hyperlink" Target="mailto:support@edgewaternetworks.com"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edgewaternetworks.com/kb"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mailto:ewn_se@edgewaternetworks.com" TargetMode="External"/><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hyperlink" Target="http://www.edgewaternetworks.com/support/online-case-management.html"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hyperlink" Target="mailto:support@edgewaternetworks.com"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mailto:supportaccess@edgewaternetworks.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portalgb.knowledgebase.net/article.aspx?article=313712&amp;p=4739"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www.edgewaternetworks.com/kb"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normAutofit lnSpcReduction="10000"/>
          </a:bodyPr>
          <a:lstStyle/>
          <a:p>
            <a:r>
              <a:rPr lang="en-US" dirty="0"/>
              <a:t>Getting Technical Support for Your Products</a:t>
            </a:r>
          </a:p>
        </p:txBody>
      </p:sp>
      <p:sp>
        <p:nvSpPr>
          <p:cNvPr id="10" name="Title 9"/>
          <p:cNvSpPr>
            <a:spLocks noGrp="1"/>
          </p:cNvSpPr>
          <p:nvPr>
            <p:ph type="ctrTitle"/>
          </p:nvPr>
        </p:nvSpPr>
        <p:spPr/>
        <p:txBody>
          <a:bodyPr/>
          <a:lstStyle/>
          <a:p>
            <a:r>
              <a:rPr lang="en-US" dirty="0">
                <a:solidFill>
                  <a:srgbClr val="0066CC"/>
                </a:solidFill>
              </a:rPr>
              <a:t>Edgewater Networks</a:t>
            </a:r>
          </a:p>
        </p:txBody>
      </p:sp>
      <p:sp>
        <p:nvSpPr>
          <p:cNvPr id="11" name="Text Placeholder 10"/>
          <p:cNvSpPr>
            <a:spLocks noGrp="1"/>
          </p:cNvSpPr>
          <p:nvPr>
            <p:ph type="body" sz="quarter" idx="10"/>
          </p:nvPr>
        </p:nvSpPr>
        <p:spPr/>
        <p:txBody>
          <a:bodyPr/>
          <a:lstStyle/>
          <a:p>
            <a:r>
              <a:rPr lang="en-US" dirty="0"/>
              <a:t>Technical Assistance Center</a:t>
            </a:r>
          </a:p>
        </p:txBody>
      </p:sp>
    </p:spTree>
    <p:extLst>
      <p:ext uri="{BB962C8B-B14F-4D97-AF65-F5344CB8AC3E}">
        <p14:creationId xmlns:p14="http://schemas.microsoft.com/office/powerpoint/2010/main" val="2598238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RMA process</a:t>
            </a:r>
          </a:p>
        </p:txBody>
      </p:sp>
      <p:sp>
        <p:nvSpPr>
          <p:cNvPr id="3" name="Content Placeholder 2"/>
          <p:cNvSpPr>
            <a:spLocks noGrp="1"/>
          </p:cNvSpPr>
          <p:nvPr>
            <p:ph idx="1"/>
          </p:nvPr>
        </p:nvSpPr>
        <p:spPr/>
        <p:txBody>
          <a:bodyPr>
            <a:normAutofit fontScale="85000" lnSpcReduction="10000"/>
          </a:bodyPr>
          <a:lstStyle/>
          <a:p>
            <a:pPr>
              <a:buNone/>
            </a:pPr>
            <a:r>
              <a:rPr lang="en-US" dirty="0"/>
              <a:t>To begin the RMA process:</a:t>
            </a:r>
          </a:p>
          <a:p>
            <a:pPr>
              <a:buNone/>
            </a:pPr>
            <a:endParaRPr lang="en-US" dirty="0"/>
          </a:p>
          <a:p>
            <a:pPr lvl="1"/>
            <a:r>
              <a:rPr lang="en-US" dirty="0"/>
              <a:t>Contact Edgewater Networks TAC via phone (408.351.7255), email (</a:t>
            </a:r>
            <a:r>
              <a:rPr lang="en-US" u="sng" dirty="0">
                <a:hlinkClick r:id="rId3"/>
              </a:rPr>
              <a:t>support@edgewaternetworks.com</a:t>
            </a:r>
            <a:r>
              <a:rPr lang="en-US" dirty="0"/>
              <a:t>) or via the online case management portal.</a:t>
            </a:r>
          </a:p>
          <a:p>
            <a:pPr>
              <a:buNone/>
            </a:pPr>
            <a:endParaRPr lang="en-US" dirty="0"/>
          </a:p>
          <a:p>
            <a:pPr lvl="1"/>
            <a:r>
              <a:rPr lang="en-US" dirty="0"/>
              <a:t>Open a case with Edgewater Networks TAC. Be prepared to provide the MAC address or serial number(s) or the unit and to perform technical problem analysis. Edgewater Networks TAC needs this information to determine if the unit is with-in warranty.</a:t>
            </a:r>
          </a:p>
          <a:p>
            <a:pPr>
              <a:buNone/>
            </a:pPr>
            <a:endParaRPr lang="en-US" dirty="0"/>
          </a:p>
          <a:p>
            <a:pPr lvl="1"/>
            <a:r>
              <a:rPr lang="en-US" dirty="0"/>
              <a:t>Determination of hardware failure will be solely the decision of Edgewater Networks TAC personnel. </a:t>
            </a:r>
          </a:p>
          <a:p>
            <a:pPr>
              <a:buNone/>
            </a:pPr>
            <a:endParaRPr lang="en-US" dirty="0"/>
          </a:p>
          <a:p>
            <a:pPr lvl="1"/>
            <a:r>
              <a:rPr lang="en-US" dirty="0"/>
              <a:t>If it is determined that an RMA is needed, Edgewater Networks TAC will open an RMA and return instructions will be emailed to the customer.</a:t>
            </a:r>
          </a:p>
          <a:p>
            <a:pPr>
              <a:buNone/>
            </a:pPr>
            <a:endParaRPr lang="en-US" dirty="0"/>
          </a:p>
          <a:p>
            <a:endParaRPr lang="en-US" dirty="0"/>
          </a:p>
        </p:txBody>
      </p:sp>
    </p:spTree>
    <p:extLst>
      <p:ext uri="{BB962C8B-B14F-4D97-AF65-F5344CB8AC3E}">
        <p14:creationId xmlns:p14="http://schemas.microsoft.com/office/powerpoint/2010/main" val="857183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RMA rules</a:t>
            </a:r>
          </a:p>
        </p:txBody>
      </p:sp>
      <p:sp>
        <p:nvSpPr>
          <p:cNvPr id="3" name="Content Placeholder 2"/>
          <p:cNvSpPr>
            <a:spLocks noGrp="1"/>
          </p:cNvSpPr>
          <p:nvPr>
            <p:ph idx="1"/>
          </p:nvPr>
        </p:nvSpPr>
        <p:spPr/>
        <p:txBody>
          <a:bodyPr>
            <a:normAutofit/>
          </a:bodyPr>
          <a:lstStyle/>
          <a:p>
            <a:pPr>
              <a:buFontTx/>
              <a:buChar char="-"/>
            </a:pPr>
            <a:r>
              <a:rPr lang="en-US" sz="1800" dirty="0"/>
              <a:t>New units that are under the limited HW warranty period, qualifies for a Repair + Return RMA only. </a:t>
            </a:r>
          </a:p>
          <a:p>
            <a:pPr>
              <a:buFontTx/>
              <a:buChar char="-"/>
            </a:pPr>
            <a:r>
              <a:rPr lang="en-US" sz="1800" dirty="0"/>
              <a:t>Case / RMA still needs to be opened and troubleshot by TAC.</a:t>
            </a:r>
          </a:p>
          <a:p>
            <a:pPr>
              <a:buFontTx/>
              <a:buChar char="-"/>
            </a:pPr>
            <a:r>
              <a:rPr lang="en-US" sz="1800" dirty="0"/>
              <a:t>Customer pays for shipping to EWN.</a:t>
            </a:r>
          </a:p>
          <a:p>
            <a:pPr>
              <a:buFontTx/>
              <a:buChar char="-"/>
            </a:pPr>
            <a:r>
              <a:rPr lang="en-US" sz="1800" dirty="0"/>
              <a:t>EWN will repair and pay to ship it back to customer.</a:t>
            </a:r>
          </a:p>
          <a:p>
            <a:pPr>
              <a:buFontTx/>
              <a:buChar char="-"/>
            </a:pPr>
            <a:r>
              <a:rPr lang="en-US" sz="1800" dirty="0"/>
              <a:t>Turnaround time is 10 days upon receiving unit at EWN RMA center.</a:t>
            </a:r>
          </a:p>
          <a:p>
            <a:endParaRPr lang="en-US" sz="1800" dirty="0"/>
          </a:p>
        </p:txBody>
      </p:sp>
    </p:spTree>
    <p:extLst>
      <p:ext uri="{BB962C8B-B14F-4D97-AF65-F5344CB8AC3E}">
        <p14:creationId xmlns:p14="http://schemas.microsoft.com/office/powerpoint/2010/main" val="1261563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RMA rules</a:t>
            </a:r>
          </a:p>
        </p:txBody>
      </p:sp>
      <p:sp>
        <p:nvSpPr>
          <p:cNvPr id="3" name="Content Placeholder 2"/>
          <p:cNvSpPr>
            <a:spLocks noGrp="1"/>
          </p:cNvSpPr>
          <p:nvPr>
            <p:ph idx="1"/>
          </p:nvPr>
        </p:nvSpPr>
        <p:spPr/>
        <p:txBody>
          <a:bodyPr>
            <a:normAutofit/>
          </a:bodyPr>
          <a:lstStyle/>
          <a:p>
            <a:pPr>
              <a:buFontTx/>
              <a:buChar char="-"/>
            </a:pPr>
            <a:r>
              <a:rPr lang="en-US" sz="1800" dirty="0"/>
              <a:t>If customer had purchased Premium Support beforehand, then RMA qualifies for an Advanced Exchange.</a:t>
            </a:r>
          </a:p>
          <a:p>
            <a:pPr>
              <a:buFontTx/>
              <a:buChar char="-"/>
            </a:pPr>
            <a:r>
              <a:rPr lang="en-US" sz="1800" dirty="0"/>
              <a:t>Customer can’t buy Premium Support at the time of opening the RMA request to get an Advance Exchange. They would have to buy a new unit.</a:t>
            </a:r>
          </a:p>
          <a:p>
            <a:endParaRPr lang="en-US" sz="1800" dirty="0"/>
          </a:p>
        </p:txBody>
      </p:sp>
    </p:spTree>
    <p:extLst>
      <p:ext uri="{BB962C8B-B14F-4D97-AF65-F5344CB8AC3E}">
        <p14:creationId xmlns:p14="http://schemas.microsoft.com/office/powerpoint/2010/main" val="888564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resources</a:t>
            </a:r>
          </a:p>
        </p:txBody>
      </p:sp>
      <p:sp>
        <p:nvSpPr>
          <p:cNvPr id="3" name="Content Placeholder 2"/>
          <p:cNvSpPr>
            <a:spLocks noGrp="1"/>
          </p:cNvSpPr>
          <p:nvPr>
            <p:ph idx="1"/>
          </p:nvPr>
        </p:nvSpPr>
        <p:spPr/>
        <p:txBody>
          <a:bodyPr/>
          <a:lstStyle/>
          <a:p>
            <a:r>
              <a:rPr lang="en-US" dirty="0"/>
              <a:t>Knowledge Base</a:t>
            </a:r>
          </a:p>
          <a:p>
            <a:pPr lvl="1"/>
            <a:r>
              <a:rPr lang="en-US" dirty="0">
                <a:hlinkClick r:id="rId3"/>
              </a:rPr>
              <a:t>http://www.edgewaternetworks.com/kb</a:t>
            </a:r>
            <a:endParaRPr lang="en-US" dirty="0"/>
          </a:p>
          <a:p>
            <a:pPr lvl="2"/>
            <a:r>
              <a:rPr lang="en-US" dirty="0"/>
              <a:t>Whitepapers</a:t>
            </a:r>
          </a:p>
          <a:p>
            <a:pPr lvl="2"/>
            <a:r>
              <a:rPr lang="en-US" dirty="0"/>
              <a:t>Release Notes</a:t>
            </a:r>
          </a:p>
          <a:p>
            <a:pPr lvl="2"/>
            <a:r>
              <a:rPr lang="en-US" dirty="0"/>
              <a:t>Manuals and Install guide</a:t>
            </a:r>
          </a:p>
          <a:p>
            <a:pPr lvl="2"/>
            <a:r>
              <a:rPr lang="en-US" dirty="0" err="1"/>
              <a:t>Cheatsheets</a:t>
            </a:r>
            <a:r>
              <a:rPr lang="en-US" dirty="0"/>
              <a:t> </a:t>
            </a:r>
          </a:p>
          <a:p>
            <a:pPr lvl="2"/>
            <a:r>
              <a:rPr lang="en-US" dirty="0"/>
              <a:t>How-to docs</a:t>
            </a:r>
          </a:p>
        </p:txBody>
      </p:sp>
    </p:spTree>
    <p:extLst>
      <p:ext uri="{BB962C8B-B14F-4D97-AF65-F5344CB8AC3E}">
        <p14:creationId xmlns:p14="http://schemas.microsoft.com/office/powerpoint/2010/main" val="1773198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Resources</a:t>
            </a:r>
          </a:p>
        </p:txBody>
      </p:sp>
      <p:sp>
        <p:nvSpPr>
          <p:cNvPr id="3" name="Content Placeholder 2"/>
          <p:cNvSpPr>
            <a:spLocks noGrp="1"/>
          </p:cNvSpPr>
          <p:nvPr>
            <p:ph idx="1"/>
          </p:nvPr>
        </p:nvSpPr>
        <p:spPr/>
        <p:txBody>
          <a:bodyPr/>
          <a:lstStyle/>
          <a:p>
            <a:r>
              <a:rPr lang="en-US" dirty="0"/>
              <a:t>Training</a:t>
            </a:r>
          </a:p>
          <a:p>
            <a:endParaRPr lang="en-US" dirty="0"/>
          </a:p>
          <a:p>
            <a:r>
              <a:rPr lang="en-US" dirty="0"/>
              <a:t>Professional Services</a:t>
            </a:r>
          </a:p>
          <a:p>
            <a:pPr lvl="1"/>
            <a:endParaRPr lang="en-US" sz="2400" dirty="0"/>
          </a:p>
          <a:p>
            <a:pPr lvl="1">
              <a:buNone/>
            </a:pPr>
            <a:r>
              <a:rPr lang="en-US" sz="2000" dirty="0"/>
              <a:t>Contact your Edgewater Networks rep for more information</a:t>
            </a:r>
          </a:p>
        </p:txBody>
      </p:sp>
    </p:spTree>
    <p:extLst>
      <p:ext uri="{BB962C8B-B14F-4D97-AF65-F5344CB8AC3E}">
        <p14:creationId xmlns:p14="http://schemas.microsoft.com/office/powerpoint/2010/main" val="86931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69"/>
        <p:cNvGrpSpPr/>
        <p:nvPr/>
      </p:nvGrpSpPr>
      <p:grpSpPr>
        <a:xfrm>
          <a:off x="0" y="0"/>
          <a:ext cx="0" cy="0"/>
          <a:chOff x="0" y="0"/>
          <a:chExt cx="0" cy="0"/>
        </a:xfrm>
      </p:grpSpPr>
      <p:sp>
        <p:nvSpPr>
          <p:cNvPr id="970" name="Shape 970"/>
          <p:cNvSpPr txBox="1">
            <a:spLocks noGrp="1"/>
          </p:cNvSpPr>
          <p:nvPr>
            <p:ph type="ctrTitle"/>
          </p:nvPr>
        </p:nvSpPr>
        <p:spPr>
          <a:xfrm>
            <a:off x="4276328" y="1827514"/>
            <a:ext cx="4286742" cy="1965999"/>
          </a:xfrm>
          <a:prstGeom prst="rect">
            <a:avLst/>
          </a:prstGeom>
        </p:spPr>
        <p:txBody>
          <a:bodyPr lIns="91425" tIns="91425" rIns="91425" bIns="91425" anchor="ctr" anchorCtr="0">
            <a:noAutofit/>
          </a:bodyPr>
          <a:lstStyle/>
          <a:p>
            <a:pPr>
              <a:spcBef>
                <a:spcPts val="0"/>
              </a:spcBef>
              <a:buNone/>
            </a:pPr>
            <a:r>
              <a:rPr lang="en" dirty="0"/>
              <a:t>Thank you!</a:t>
            </a:r>
          </a:p>
        </p:txBody>
      </p:sp>
      <p:sp>
        <p:nvSpPr>
          <p:cNvPr id="971" name="Shape 971"/>
          <p:cNvSpPr txBox="1">
            <a:spLocks noGrp="1"/>
          </p:cNvSpPr>
          <p:nvPr>
            <p:ph type="subTitle" idx="4294967295"/>
          </p:nvPr>
        </p:nvSpPr>
        <p:spPr>
          <a:xfrm>
            <a:off x="1118604" y="4096433"/>
            <a:ext cx="5849364" cy="2104000"/>
          </a:xfrm>
          <a:prstGeom prst="rect">
            <a:avLst/>
          </a:prstGeom>
        </p:spPr>
        <p:txBody>
          <a:bodyPr lIns="91425" tIns="91425" rIns="91425" bIns="91425" anchor="t" anchorCtr="0">
            <a:noAutofit/>
          </a:bodyPr>
          <a:lstStyle/>
          <a:p>
            <a:pPr marL="0" indent="0">
              <a:spcBef>
                <a:spcPts val="0"/>
              </a:spcBef>
              <a:buNone/>
            </a:pPr>
            <a:r>
              <a:rPr lang="en" sz="2400" dirty="0"/>
              <a:t>Please contact your local sales engineer for more details.</a:t>
            </a:r>
          </a:p>
          <a:p>
            <a:pPr marL="0" indent="0">
              <a:spcBef>
                <a:spcPts val="0"/>
              </a:spcBef>
              <a:buNone/>
            </a:pPr>
            <a:endParaRPr lang="en-US" sz="1800" b="1" dirty="0"/>
          </a:p>
          <a:p>
            <a:pPr marL="0" indent="0">
              <a:spcBef>
                <a:spcPts val="0"/>
              </a:spcBef>
              <a:buNone/>
            </a:pPr>
            <a:r>
              <a:rPr lang="en" sz="1800" b="1" dirty="0"/>
              <a:t>email:  </a:t>
            </a:r>
            <a:r>
              <a:rPr lang="en" sz="1800" u="sng" dirty="0">
                <a:solidFill>
                  <a:schemeClr val="hlink"/>
                </a:solidFill>
                <a:hlinkClick r:id="rId3"/>
              </a:rPr>
              <a:t>ewn_se@edgewaternetworks.com</a:t>
            </a:r>
          </a:p>
        </p:txBody>
      </p:sp>
    </p:spTree>
    <p:extLst>
      <p:ext uri="{BB962C8B-B14F-4D97-AF65-F5344CB8AC3E}">
        <p14:creationId xmlns:p14="http://schemas.microsoft.com/office/powerpoint/2010/main" val="3046682789"/>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get in touch with TAC</a:t>
            </a:r>
          </a:p>
        </p:txBody>
      </p:sp>
      <p:sp>
        <p:nvSpPr>
          <p:cNvPr id="3" name="Subtitle 2"/>
          <p:cNvSpPr>
            <a:spLocks noGrp="1"/>
          </p:cNvSpPr>
          <p:nvPr>
            <p:ph idx="1"/>
          </p:nvPr>
        </p:nvSpPr>
        <p:spPr>
          <a:xfrm>
            <a:off x="457200" y="1381244"/>
            <a:ext cx="8229600" cy="4525963"/>
          </a:xfrm>
        </p:spPr>
        <p:txBody>
          <a:bodyPr>
            <a:normAutofit/>
          </a:bodyPr>
          <a:lstStyle/>
          <a:p>
            <a:r>
              <a:rPr lang="en-US" dirty="0"/>
              <a:t>Self Service web portal</a:t>
            </a:r>
          </a:p>
          <a:p>
            <a:pPr lvl="1"/>
            <a:r>
              <a:rPr lang="en-US" sz="1400" u="sng" dirty="0">
                <a:hlinkClick r:id="rId3"/>
              </a:rPr>
              <a:t>http://www.edgewaternetworks.com/support/online-case-management.html</a:t>
            </a:r>
            <a:endParaRPr lang="en-US" sz="1400" u="sng" dirty="0"/>
          </a:p>
          <a:p>
            <a:pPr lvl="1">
              <a:buNone/>
            </a:pPr>
            <a:endParaRPr lang="en-US" sz="1400" u="sng" dirty="0"/>
          </a:p>
          <a:p>
            <a:pPr lvl="1"/>
            <a:r>
              <a:rPr lang="en-US" sz="1400" dirty="0"/>
              <a:t>Or via the Edgewater Networks web site  &gt; Support &gt; Online Case Management</a:t>
            </a:r>
          </a:p>
          <a:p>
            <a:pPr lvl="1"/>
            <a:endParaRPr lang="en-US" sz="1400" u="sng" dirty="0"/>
          </a:p>
          <a:p>
            <a:pPr lvl="1"/>
            <a:endParaRPr lang="en-US" sz="1400" u="sng" dirty="0"/>
          </a:p>
          <a:p>
            <a:r>
              <a:rPr lang="en-US" dirty="0"/>
              <a:t>Email</a:t>
            </a:r>
          </a:p>
          <a:p>
            <a:pPr lvl="1"/>
            <a:r>
              <a:rPr lang="en-US" sz="1400" dirty="0">
                <a:hlinkClick r:id="rId4"/>
              </a:rPr>
              <a:t>support@edgewaternetworks.com</a:t>
            </a:r>
            <a:endParaRPr lang="en-US" sz="1400" dirty="0"/>
          </a:p>
          <a:p>
            <a:pPr lvl="1"/>
            <a:endParaRPr lang="en-US" sz="1400" dirty="0"/>
          </a:p>
          <a:p>
            <a:pPr lvl="1"/>
            <a:endParaRPr lang="en-US" sz="1400" dirty="0"/>
          </a:p>
          <a:p>
            <a:pPr lvl="1"/>
            <a:endParaRPr lang="en-US" sz="1400" dirty="0"/>
          </a:p>
          <a:p>
            <a:r>
              <a:rPr lang="en-US" dirty="0"/>
              <a:t>Phone</a:t>
            </a:r>
          </a:p>
          <a:p>
            <a:pPr lvl="1"/>
            <a:r>
              <a:rPr lang="en-US" sz="1400" dirty="0"/>
              <a:t>1.408.351.7255</a:t>
            </a:r>
          </a:p>
        </p:txBody>
      </p:sp>
      <p:pic>
        <p:nvPicPr>
          <p:cNvPr id="1026" name="Picture 2"/>
          <p:cNvPicPr>
            <a:picLocks noChangeAspect="1" noChangeArrowheads="1"/>
          </p:cNvPicPr>
          <p:nvPr/>
        </p:nvPicPr>
        <p:blipFill>
          <a:blip r:embed="rId5"/>
          <a:srcRect/>
          <a:stretch>
            <a:fillRect/>
          </a:stretch>
        </p:blipFill>
        <p:spPr bwMode="auto">
          <a:xfrm>
            <a:off x="4726593" y="3274423"/>
            <a:ext cx="3902331" cy="2552499"/>
          </a:xfrm>
          <a:prstGeom prst="rect">
            <a:avLst/>
          </a:prstGeom>
          <a:noFill/>
          <a:ln w="9525">
            <a:solidFill>
              <a:schemeClr val="accent1"/>
            </a:solidFill>
            <a:miter lim="800000"/>
            <a:headEnd/>
            <a:tailEnd/>
          </a:ln>
        </p:spPr>
      </p:pic>
    </p:spTree>
    <p:extLst>
      <p:ext uri="{BB962C8B-B14F-4D97-AF65-F5344CB8AC3E}">
        <p14:creationId xmlns:p14="http://schemas.microsoft.com/office/powerpoint/2010/main" val="1766437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Self Service Web Portal</a:t>
            </a:r>
          </a:p>
        </p:txBody>
      </p:sp>
      <p:sp>
        <p:nvSpPr>
          <p:cNvPr id="3" name="Content Placeholder 2"/>
          <p:cNvSpPr>
            <a:spLocks noGrp="1"/>
          </p:cNvSpPr>
          <p:nvPr>
            <p:ph idx="1"/>
          </p:nvPr>
        </p:nvSpPr>
        <p:spPr/>
        <p:txBody>
          <a:bodyPr>
            <a:normAutofit fontScale="55000" lnSpcReduction="20000"/>
          </a:bodyPr>
          <a:lstStyle/>
          <a:p>
            <a:r>
              <a:rPr lang="en-US" sz="2900" dirty="0"/>
              <a:t>Note: You need a valid username and password to be able to access this site. If you do not have one or have forgotten your password, you can request a new one by sending an email to ‘</a:t>
            </a:r>
            <a:r>
              <a:rPr lang="en-US" sz="2900" u="sng" dirty="0">
                <a:hlinkClick r:id="rId3"/>
              </a:rPr>
              <a:t>supportaccess@edgewaternetworks.com</a:t>
            </a:r>
            <a:r>
              <a:rPr lang="en-US" sz="2900" dirty="0"/>
              <a:t>’.</a:t>
            </a:r>
          </a:p>
          <a:p>
            <a:pPr>
              <a:buNone/>
            </a:pPr>
            <a:r>
              <a:rPr lang="en-US" sz="2900" dirty="0"/>
              <a:t> </a:t>
            </a:r>
          </a:p>
          <a:p>
            <a:r>
              <a:rPr lang="en-US" sz="2900" dirty="0"/>
              <a:t>Once you login to the site, click on ‘Log A Case’ to open a new case. Be prepared to fill in the following information:</a:t>
            </a:r>
          </a:p>
          <a:p>
            <a:pPr lvl="1"/>
            <a:r>
              <a:rPr lang="en-US" sz="2900" dirty="0"/>
              <a:t>MAC address of the unit, </a:t>
            </a:r>
          </a:p>
          <a:p>
            <a:pPr lvl="1"/>
            <a:r>
              <a:rPr lang="en-US" sz="2900" dirty="0"/>
              <a:t>Affected Product, </a:t>
            </a:r>
          </a:p>
          <a:p>
            <a:pPr lvl="1"/>
            <a:r>
              <a:rPr lang="en-US" sz="2900" dirty="0"/>
              <a:t>Affected Version, </a:t>
            </a:r>
          </a:p>
          <a:p>
            <a:pPr lvl="1"/>
            <a:r>
              <a:rPr lang="en-US" sz="2900" dirty="0"/>
              <a:t>Public WAN IP of the unit and login information, </a:t>
            </a:r>
          </a:p>
          <a:p>
            <a:pPr lvl="1"/>
            <a:r>
              <a:rPr lang="en-US" sz="2900" dirty="0"/>
              <a:t>Subject and Detailed description of the case</a:t>
            </a:r>
          </a:p>
          <a:p>
            <a:pPr lvl="1"/>
            <a:r>
              <a:rPr lang="en-US" sz="2900" dirty="0"/>
              <a:t>Relevant traces and logs (</a:t>
            </a:r>
            <a:r>
              <a:rPr lang="en-US" sz="2900" dirty="0" err="1"/>
              <a:t>tcpdump</a:t>
            </a:r>
            <a:r>
              <a:rPr lang="en-US" sz="2900" dirty="0"/>
              <a:t>, </a:t>
            </a:r>
            <a:r>
              <a:rPr lang="en-US" sz="2900" dirty="0" err="1"/>
              <a:t>pcaps</a:t>
            </a:r>
            <a:r>
              <a:rPr lang="en-US" sz="2900" dirty="0"/>
              <a:t>, ALG logs, </a:t>
            </a:r>
            <a:r>
              <a:rPr lang="en-US" sz="2900" dirty="0" err="1"/>
              <a:t>sys_report</a:t>
            </a:r>
            <a:r>
              <a:rPr lang="en-US" sz="2900" dirty="0"/>
              <a:t>)</a:t>
            </a:r>
          </a:p>
          <a:p>
            <a:pPr>
              <a:buNone/>
            </a:pPr>
            <a:endParaRPr lang="en-US" sz="2900" dirty="0"/>
          </a:p>
          <a:p>
            <a:r>
              <a:rPr lang="en-US" sz="2900" dirty="0"/>
              <a:t>Once you hit submit, the case will go into an Open Case queue which will be picked up by an Edgewater Networks TAC engineer. Failure to furnish the proper or required information above may result in delays. </a:t>
            </a:r>
            <a:br>
              <a:rPr lang="en-US" sz="2900" dirty="0"/>
            </a:br>
            <a:endParaRPr lang="en-US" sz="2900" dirty="0"/>
          </a:p>
          <a:p>
            <a:r>
              <a:rPr lang="en-US" sz="2900" dirty="0"/>
              <a:t>Be aware that units that are not under a current Support &amp; Maintenance,  may be put into a best-effort queue and worked on, only when time permits.</a:t>
            </a:r>
          </a:p>
          <a:p>
            <a:endParaRPr lang="en-US" dirty="0"/>
          </a:p>
        </p:txBody>
      </p:sp>
    </p:spTree>
    <p:extLst>
      <p:ext uri="{BB962C8B-B14F-4D97-AF65-F5344CB8AC3E}">
        <p14:creationId xmlns:p14="http://schemas.microsoft.com/office/powerpoint/2010/main" val="848442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Email</a:t>
            </a:r>
          </a:p>
        </p:txBody>
      </p:sp>
      <p:sp>
        <p:nvSpPr>
          <p:cNvPr id="3" name="Content Placeholder 2"/>
          <p:cNvSpPr>
            <a:spLocks noGrp="1"/>
          </p:cNvSpPr>
          <p:nvPr>
            <p:ph idx="1"/>
          </p:nvPr>
        </p:nvSpPr>
        <p:spPr/>
        <p:txBody>
          <a:bodyPr>
            <a:normAutofit/>
          </a:bodyPr>
          <a:lstStyle/>
          <a:p>
            <a:r>
              <a:rPr lang="en-US" sz="1600" dirty="0"/>
              <a:t>Email description of problem to ‘support@edgewaternetworks.com’</a:t>
            </a:r>
          </a:p>
          <a:p>
            <a:pPr>
              <a:buNone/>
            </a:pPr>
            <a:endParaRPr lang="en-US" sz="1600" dirty="0"/>
          </a:p>
          <a:p>
            <a:r>
              <a:rPr lang="en-US" sz="1600" dirty="0"/>
              <a:t>If sender is a Registered Contact on our portal, a case will automatically get created and a notification will be send to sender.</a:t>
            </a:r>
          </a:p>
          <a:p>
            <a:pPr>
              <a:buNone/>
            </a:pPr>
            <a:endParaRPr lang="en-US" sz="1600" dirty="0"/>
          </a:p>
          <a:p>
            <a:r>
              <a:rPr lang="en-US" sz="1600" dirty="0"/>
              <a:t>If sender sends an email on an already open case, include the Case number in the Subject. The email will get attached to the case automatically.</a:t>
            </a:r>
          </a:p>
          <a:p>
            <a:pPr lvl="1"/>
            <a:r>
              <a:rPr lang="en-US" sz="1050" dirty="0"/>
              <a:t>Example:   Subject: Case 12345</a:t>
            </a:r>
          </a:p>
          <a:p>
            <a:pPr lvl="1"/>
            <a:endParaRPr lang="en-US" sz="1050" dirty="0"/>
          </a:p>
          <a:p>
            <a:pPr>
              <a:buNone/>
            </a:pPr>
            <a:endParaRPr lang="en-US" sz="1600" dirty="0"/>
          </a:p>
        </p:txBody>
      </p:sp>
    </p:spTree>
    <p:extLst>
      <p:ext uri="{BB962C8B-B14F-4D97-AF65-F5344CB8AC3E}">
        <p14:creationId xmlns:p14="http://schemas.microsoft.com/office/powerpoint/2010/main" val="4216989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Phone</a:t>
            </a:r>
          </a:p>
        </p:txBody>
      </p:sp>
      <p:sp>
        <p:nvSpPr>
          <p:cNvPr id="3" name="Content Placeholder 2"/>
          <p:cNvSpPr>
            <a:spLocks noGrp="1"/>
          </p:cNvSpPr>
          <p:nvPr>
            <p:ph idx="1"/>
          </p:nvPr>
        </p:nvSpPr>
        <p:spPr/>
        <p:txBody>
          <a:bodyPr>
            <a:normAutofit/>
          </a:bodyPr>
          <a:lstStyle/>
          <a:p>
            <a:r>
              <a:rPr lang="en-US" sz="1600" dirty="0"/>
              <a:t>Call 1.408.351.7255</a:t>
            </a:r>
          </a:p>
          <a:p>
            <a:pPr>
              <a:buNone/>
            </a:pPr>
            <a:endParaRPr lang="en-US" sz="1600" dirty="0"/>
          </a:p>
          <a:p>
            <a:r>
              <a:rPr lang="en-US" sz="1600" dirty="0"/>
              <a:t>Direct line to TAC</a:t>
            </a:r>
          </a:p>
          <a:p>
            <a:pPr>
              <a:buNone/>
            </a:pPr>
            <a:endParaRPr lang="en-US" sz="1600" dirty="0"/>
          </a:p>
          <a:p>
            <a:r>
              <a:rPr lang="en-US" sz="1600" dirty="0"/>
              <a:t>TAC business hours:  Monday – Friday  5 am – 5 pm (Pacific Time)</a:t>
            </a:r>
          </a:p>
          <a:p>
            <a:pPr lvl="1"/>
            <a:r>
              <a:rPr lang="en-US" sz="1600" dirty="0"/>
              <a:t>Except Edgewater Networks company holidays.</a:t>
            </a:r>
          </a:p>
          <a:p>
            <a:pPr lvl="1"/>
            <a:endParaRPr lang="en-US" sz="1600" dirty="0"/>
          </a:p>
          <a:p>
            <a:pPr lvl="1"/>
            <a:endParaRPr lang="en-US" sz="1600" dirty="0"/>
          </a:p>
          <a:p>
            <a:pPr lvl="1"/>
            <a:endParaRPr lang="en-US" sz="1600" dirty="0"/>
          </a:p>
          <a:p>
            <a:r>
              <a:rPr lang="en-US" sz="1600" b="1" i="1" dirty="0"/>
              <a:t>(PREMIUM SUPPORT PACKAGE</a:t>
            </a:r>
            <a:r>
              <a:rPr lang="en-US" sz="1600" b="1" dirty="0"/>
              <a:t>) </a:t>
            </a:r>
            <a:r>
              <a:rPr lang="en-US" sz="1600" dirty="0"/>
              <a:t>includes </a:t>
            </a:r>
          </a:p>
          <a:p>
            <a:pPr lvl="1"/>
            <a:r>
              <a:rPr lang="en-US" sz="1600" dirty="0"/>
              <a:t>24x7x365 After hours support for </a:t>
            </a:r>
            <a:r>
              <a:rPr lang="en-US" sz="1600" dirty="0" err="1"/>
              <a:t>Sev</a:t>
            </a:r>
            <a:r>
              <a:rPr lang="en-US" sz="1600" dirty="0"/>
              <a:t> 1 issue (Network down) only.</a:t>
            </a:r>
          </a:p>
          <a:p>
            <a:pPr lvl="1"/>
            <a:r>
              <a:rPr lang="en-US" sz="1600" dirty="0"/>
              <a:t>Different number that goes to a pager.</a:t>
            </a:r>
          </a:p>
          <a:p>
            <a:pPr lvl="1">
              <a:buNone/>
            </a:pPr>
            <a:endParaRPr lang="en-US" sz="1000" dirty="0"/>
          </a:p>
          <a:p>
            <a:pPr lvl="1">
              <a:buNone/>
            </a:pPr>
            <a:endParaRPr lang="en-US" sz="1000" dirty="0"/>
          </a:p>
          <a:p>
            <a:pPr lvl="1">
              <a:buNone/>
            </a:pPr>
            <a:endParaRPr lang="en-US" sz="1000" dirty="0"/>
          </a:p>
        </p:txBody>
      </p:sp>
    </p:spTree>
    <p:extLst>
      <p:ext uri="{BB962C8B-B14F-4D97-AF65-F5344CB8AC3E}">
        <p14:creationId xmlns:p14="http://schemas.microsoft.com/office/powerpoint/2010/main" val="1535396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happens after ticket is opened?</a:t>
            </a:r>
          </a:p>
        </p:txBody>
      </p:sp>
      <p:sp>
        <p:nvSpPr>
          <p:cNvPr id="3" name="Content Placeholder 2"/>
          <p:cNvSpPr>
            <a:spLocks noGrp="1"/>
          </p:cNvSpPr>
          <p:nvPr>
            <p:ph idx="1"/>
          </p:nvPr>
        </p:nvSpPr>
        <p:spPr/>
        <p:txBody>
          <a:bodyPr>
            <a:normAutofit/>
          </a:bodyPr>
          <a:lstStyle/>
          <a:p>
            <a:r>
              <a:rPr lang="en-US" sz="2000" dirty="0"/>
              <a:t>EWN engineer will pick up the case</a:t>
            </a:r>
          </a:p>
          <a:p>
            <a:r>
              <a:rPr lang="en-US" sz="2000" dirty="0"/>
              <a:t>Depending on the data provided, they may ask for additional logs.</a:t>
            </a:r>
          </a:p>
          <a:p>
            <a:r>
              <a:rPr lang="en-US" sz="2000" dirty="0"/>
              <a:t>Example of things to include in case</a:t>
            </a:r>
          </a:p>
          <a:p>
            <a:pPr lvl="1"/>
            <a:r>
              <a:rPr lang="en-US" sz="1800" dirty="0" err="1"/>
              <a:t>sys_report</a:t>
            </a:r>
            <a:endParaRPr lang="en-US" sz="1800" dirty="0"/>
          </a:p>
          <a:p>
            <a:pPr lvl="1"/>
            <a:r>
              <a:rPr lang="en-US" sz="1800" dirty="0"/>
              <a:t>Any relevant </a:t>
            </a:r>
            <a:r>
              <a:rPr lang="en-US" sz="1800" dirty="0" err="1"/>
              <a:t>tcpdump</a:t>
            </a:r>
            <a:r>
              <a:rPr lang="en-US" sz="1800" dirty="0"/>
              <a:t> / </a:t>
            </a:r>
            <a:r>
              <a:rPr lang="en-US" sz="1800" dirty="0" err="1"/>
              <a:t>pcaps</a:t>
            </a:r>
            <a:endParaRPr lang="en-US" sz="1800" dirty="0"/>
          </a:p>
          <a:p>
            <a:pPr lvl="1"/>
            <a:r>
              <a:rPr lang="en-US" sz="1800" dirty="0"/>
              <a:t>ALG logs</a:t>
            </a:r>
          </a:p>
          <a:p>
            <a:pPr lvl="1"/>
            <a:r>
              <a:rPr lang="en-US" sz="1800" dirty="0" err="1"/>
              <a:t>syslogs</a:t>
            </a:r>
            <a:endParaRPr lang="en-US" sz="1800" dirty="0"/>
          </a:p>
          <a:p>
            <a:pPr lvl="1"/>
            <a:r>
              <a:rPr lang="en-US" sz="1800" dirty="0"/>
              <a:t>PRI logs (if this involves PRI)</a:t>
            </a:r>
          </a:p>
          <a:p>
            <a:pPr lvl="1"/>
            <a:r>
              <a:rPr lang="en-US" sz="1800" dirty="0"/>
              <a:t>SIP UA logs (if this issue involves FXS ports)</a:t>
            </a:r>
          </a:p>
          <a:p>
            <a:pPr lvl="1"/>
            <a:r>
              <a:rPr lang="en-US" sz="1800" dirty="0"/>
              <a:t>SIP GW logs (if this issue involves FXO ports)</a:t>
            </a:r>
          </a:p>
        </p:txBody>
      </p:sp>
    </p:spTree>
    <p:extLst>
      <p:ext uri="{BB962C8B-B14F-4D97-AF65-F5344CB8AC3E}">
        <p14:creationId xmlns:p14="http://schemas.microsoft.com/office/powerpoint/2010/main" val="2901069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Gathering logs</a:t>
            </a:r>
          </a:p>
        </p:txBody>
      </p:sp>
      <p:sp>
        <p:nvSpPr>
          <p:cNvPr id="3" name="Content Placeholder 2"/>
          <p:cNvSpPr>
            <a:spLocks noGrp="1"/>
          </p:cNvSpPr>
          <p:nvPr>
            <p:ph idx="1"/>
          </p:nvPr>
        </p:nvSpPr>
        <p:spPr/>
        <p:txBody>
          <a:bodyPr/>
          <a:lstStyle/>
          <a:p>
            <a:r>
              <a:rPr lang="en-US" dirty="0"/>
              <a:t>Instructions on gathering </a:t>
            </a:r>
            <a:r>
              <a:rPr lang="en-US" dirty="0" err="1"/>
              <a:t>sys_report</a:t>
            </a:r>
            <a:r>
              <a:rPr lang="en-US" dirty="0"/>
              <a:t>, </a:t>
            </a:r>
            <a:r>
              <a:rPr lang="en-US" dirty="0" err="1"/>
              <a:t>pcaps</a:t>
            </a:r>
            <a:r>
              <a:rPr lang="en-US" dirty="0"/>
              <a:t> and ALG logs, </a:t>
            </a:r>
            <a:r>
              <a:rPr lang="en-US" dirty="0" err="1"/>
              <a:t>syslogs</a:t>
            </a:r>
            <a:r>
              <a:rPr lang="en-US" dirty="0"/>
              <a:t> can be found here</a:t>
            </a:r>
          </a:p>
          <a:p>
            <a:pPr lvl="1"/>
            <a:endParaRPr lang="en-US" dirty="0"/>
          </a:p>
          <a:p>
            <a:pPr lvl="1"/>
            <a:r>
              <a:rPr lang="en-US" sz="1600" dirty="0">
                <a:hlinkClick r:id="rId3"/>
              </a:rPr>
              <a:t>http://portalgb.knowledgebase.net/article.aspx?article=313712&amp;p=4739</a:t>
            </a:r>
            <a:endParaRPr lang="en-US" sz="1600" dirty="0"/>
          </a:p>
          <a:p>
            <a:pPr lvl="1"/>
            <a:endParaRPr lang="en-US" sz="1600" dirty="0"/>
          </a:p>
          <a:p>
            <a:pPr lvl="1"/>
            <a:r>
              <a:rPr lang="en-US" sz="1600" dirty="0"/>
              <a:t>If you can’t remember that link, go to the KB (</a:t>
            </a:r>
            <a:r>
              <a:rPr lang="en-US" sz="1600" dirty="0">
                <a:hlinkClick r:id="rId4"/>
              </a:rPr>
              <a:t>www.edgewaternetworks.com/kb</a:t>
            </a:r>
            <a:r>
              <a:rPr lang="en-US" sz="1600" dirty="0"/>
              <a:t>) and in the search bar, type ‘logs’ or the article number’ 313712’.</a:t>
            </a:r>
          </a:p>
          <a:p>
            <a:endParaRPr lang="en-US" dirty="0"/>
          </a:p>
        </p:txBody>
      </p:sp>
    </p:spTree>
    <p:extLst>
      <p:ext uri="{BB962C8B-B14F-4D97-AF65-F5344CB8AC3E}">
        <p14:creationId xmlns:p14="http://schemas.microsoft.com/office/powerpoint/2010/main" val="4104581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 Programs</a:t>
            </a:r>
          </a:p>
        </p:txBody>
      </p:sp>
      <p:sp>
        <p:nvSpPr>
          <p:cNvPr id="3" name="Content Placeholder 2"/>
          <p:cNvSpPr>
            <a:spLocks noGrp="1"/>
          </p:cNvSpPr>
          <p:nvPr>
            <p:ph idx="1"/>
          </p:nvPr>
        </p:nvSpPr>
        <p:spPr/>
        <p:txBody>
          <a:bodyPr/>
          <a:lstStyle/>
          <a:p>
            <a:endParaRPr lang="en-US" dirty="0"/>
          </a:p>
          <a:p>
            <a:r>
              <a:rPr lang="en-US" dirty="0"/>
              <a:t>Standard Support</a:t>
            </a:r>
          </a:p>
          <a:p>
            <a:pPr>
              <a:buNone/>
            </a:pPr>
            <a:endParaRPr lang="en-US" dirty="0"/>
          </a:p>
          <a:p>
            <a:r>
              <a:rPr lang="en-US" dirty="0"/>
              <a:t>Premium Support</a:t>
            </a:r>
          </a:p>
          <a:p>
            <a:pPr>
              <a:buNone/>
            </a:pPr>
            <a:endParaRPr lang="en-US" dirty="0"/>
          </a:p>
        </p:txBody>
      </p:sp>
    </p:spTree>
    <p:extLst>
      <p:ext uri="{BB962C8B-B14F-4D97-AF65-F5344CB8AC3E}">
        <p14:creationId xmlns:p14="http://schemas.microsoft.com/office/powerpoint/2010/main" val="965221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Package Details</a:t>
            </a:r>
          </a:p>
        </p:txBody>
      </p:sp>
      <p:sp>
        <p:nvSpPr>
          <p:cNvPr id="4" name="Content Placeholder 3"/>
          <p:cNvSpPr>
            <a:spLocks noGrp="1"/>
          </p:cNvSpPr>
          <p:nvPr>
            <p:ph idx="1"/>
          </p:nvPr>
        </p:nvSpPr>
        <p:spPr>
          <a:xfrm>
            <a:off x="457200" y="1133906"/>
            <a:ext cx="8454452" cy="4525963"/>
          </a:xfrm>
        </p:spPr>
        <p:txBody>
          <a:bodyPr/>
          <a:lstStyle/>
          <a:p>
            <a:r>
              <a:rPr lang="en-US" sz="1800" dirty="0"/>
              <a:t>Standard Support for 1 year, bundled with every new </a:t>
            </a:r>
            <a:r>
              <a:rPr lang="en-US" sz="1800" dirty="0" err="1"/>
              <a:t>EdgeMarc</a:t>
            </a:r>
            <a:r>
              <a:rPr lang="en-US" sz="1800" dirty="0"/>
              <a:t>. </a:t>
            </a:r>
          </a:p>
          <a:p>
            <a:r>
              <a:rPr lang="en-US" sz="1800" dirty="0"/>
              <a:t>Customer then given the option to buy Standard Support or Premium Support (1 – 5 years) before the 1 year is up.</a:t>
            </a:r>
          </a:p>
          <a:p>
            <a:r>
              <a:rPr lang="en-US" sz="1800" dirty="0"/>
              <a:t>They may also buy Premium Support during the 1</a:t>
            </a:r>
            <a:r>
              <a:rPr lang="en-US" sz="1800" baseline="30000" dirty="0"/>
              <a:t>st</a:t>
            </a:r>
            <a:r>
              <a:rPr lang="en-US" sz="1800" dirty="0"/>
              <a:t> year.</a:t>
            </a:r>
          </a:p>
        </p:txBody>
      </p:sp>
    </p:spTree>
    <p:extLst>
      <p:ext uri="{BB962C8B-B14F-4D97-AF65-F5344CB8AC3E}">
        <p14:creationId xmlns:p14="http://schemas.microsoft.com/office/powerpoint/2010/main" val="396070306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How-To-Sell_v1.ppt</Template>
  <TotalTime>11148</TotalTime>
  <Pages>0</Pages>
  <Words>728</Words>
  <Characters>0</Characters>
  <Application>Microsoft Office PowerPoint</Application>
  <PresentationFormat>On-screen Show (4:3)</PresentationFormat>
  <Lines>0</Lines>
  <Paragraphs>143</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MS PGothic</vt:lpstr>
      <vt:lpstr>MS PGothic</vt:lpstr>
      <vt:lpstr>Arial</vt:lpstr>
      <vt:lpstr>Calibri</vt:lpstr>
      <vt:lpstr>Helvetica</vt:lpstr>
      <vt:lpstr>Times</vt:lpstr>
      <vt:lpstr>ヒラギノ明朝 ProN W3</vt:lpstr>
      <vt:lpstr>Custom Design</vt:lpstr>
      <vt:lpstr>Edgewater Networks</vt:lpstr>
      <vt:lpstr>How to get in touch with TAC</vt:lpstr>
      <vt:lpstr>Self Service Web Portal</vt:lpstr>
      <vt:lpstr>Email</vt:lpstr>
      <vt:lpstr>Phone</vt:lpstr>
      <vt:lpstr>What happens after ticket is opened?</vt:lpstr>
      <vt:lpstr>Gathering logs</vt:lpstr>
      <vt:lpstr>Support Programs</vt:lpstr>
      <vt:lpstr>Package Details</vt:lpstr>
      <vt:lpstr>RMA process</vt:lpstr>
      <vt:lpstr>RMA rules</vt:lpstr>
      <vt:lpstr>RMA rules</vt:lpstr>
      <vt:lpstr>Other resources</vt:lpstr>
      <vt:lpstr>Other Resources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EM</dc:creator>
  <cp:keywords/>
  <dc:description/>
  <cp:lastModifiedBy>John Downing</cp:lastModifiedBy>
  <cp:revision>961</cp:revision>
  <cp:lastPrinted>2015-06-12T20:53:36Z</cp:lastPrinted>
  <dcterms:modified xsi:type="dcterms:W3CDTF">2016-10-11T01:05:04Z</dcterms:modified>
  <cp:category/>
</cp:coreProperties>
</file>